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74" r:id="rId10"/>
    <p:sldId id="267" r:id="rId11"/>
    <p:sldId id="268" r:id="rId12"/>
    <p:sldId id="2147483645" r:id="rId13"/>
    <p:sldId id="2147480553" r:id="rId14"/>
    <p:sldId id="2147483646" r:id="rId15"/>
    <p:sldId id="2147483647" r:id="rId16"/>
    <p:sldId id="265" r:id="rId17"/>
    <p:sldId id="269" r:id="rId18"/>
    <p:sldId id="270" r:id="rId19"/>
    <p:sldId id="271" r:id="rId20"/>
    <p:sldId id="272" r:id="rId21"/>
    <p:sldId id="273" r:id="rId22"/>
    <p:sldId id="266" r:id="rId23"/>
    <p:sldId id="264" r:id="rId24"/>
  </p:sldIdLst>
  <p:sldSz cx="12198350" cy="6858000"/>
  <p:notesSz cx="6950075" cy="9236075"/>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73">
          <p15:clr>
            <a:srgbClr val="A4A3A4"/>
          </p15:clr>
        </p15:guide>
        <p15:guide id="2" pos="382">
          <p15:clr>
            <a:srgbClr val="A4A3A4"/>
          </p15:clr>
        </p15:guide>
        <p15:guide id="3" pos="7302">
          <p15:clr>
            <a:srgbClr val="A4A3A4"/>
          </p15:clr>
        </p15:guide>
        <p15:guide id="4" orient="horz" pos="709">
          <p15:clr>
            <a:srgbClr val="A4A3A4"/>
          </p15:clr>
        </p15:guide>
        <p15:guide id="5" orient="horz" pos="4198">
          <p15:clr>
            <a:srgbClr val="A4A3A4"/>
          </p15:clr>
        </p15:guide>
        <p15:guide id="6" orient="horz" pos="3838" userDrawn="1">
          <p15:clr>
            <a:srgbClr val="A4A3A4"/>
          </p15:clr>
        </p15:guide>
        <p15:guide id="7" orient="horz" pos="3994">
          <p15:clr>
            <a:srgbClr val="A4A3A4"/>
          </p15:clr>
        </p15:guide>
        <p15:guide id="8" pos="7425">
          <p15:clr>
            <a:srgbClr val="A4A3A4"/>
          </p15:clr>
        </p15:guide>
      </p15:sldGuideLst>
    </p:ext>
    <p:ext uri="{2D200454-40CA-4A62-9FC3-DE9A4176ACB9}">
      <p15:notesGuideLst xmlns:p15="http://schemas.microsoft.com/office/powerpoint/2012/main">
        <p15:guide id="1" orient="horz" pos="2909">
          <p15:clr>
            <a:srgbClr val="A4A3A4"/>
          </p15:clr>
        </p15:guide>
        <p15:guide id="2" pos="2189">
          <p15:clr>
            <a:srgbClr val="A4A3A4"/>
          </p15:clr>
        </p15:guide>
      </p15:notes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gaTYkDSB7IgLP6RuoUogpQ0eFdj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D78244-B2FE-4579-8C17-38FD2E5BC3D3}" v="10" dt="2024-12-24T11:05:14.200"/>
  </p1510:revLst>
</p1510:revInfo>
</file>

<file path=ppt/tableStyles.xml><?xml version="1.0" encoding="utf-8"?>
<a:tblStyleLst xmlns:a="http://schemas.openxmlformats.org/drawingml/2006/main" def="{3EAE022F-5163-47EA-994A-762ED42C4A2A}">
  <a:tblStyle styleId="{3EAE022F-5163-47EA-994A-762ED42C4A2A}" styleName="Table_0">
    <a:wholeTbl>
      <a:tcTxStyle b="off" i="off">
        <a:font>
          <a:latin typeface="EYInterstate Light"/>
          <a:ea typeface="EYInterstate Light"/>
          <a:cs typeface="EYInterstate Light"/>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7" d="100"/>
          <a:sy n="57" d="100"/>
        </p:scale>
        <p:origin x="920" y="36"/>
      </p:cViewPr>
      <p:guideLst>
        <p:guide orient="horz" pos="173"/>
        <p:guide pos="382"/>
        <p:guide pos="7302"/>
        <p:guide orient="horz" pos="709"/>
        <p:guide orient="horz" pos="4198"/>
        <p:guide orient="horz" pos="3838"/>
        <p:guide orient="horz" pos="3994"/>
        <p:guide pos="7425"/>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909"/>
        <p:guide pos="2189"/>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mrata N Sahane" userId="0a0ff73f-73b3-42df-90e6-9c58a4858e5f" providerId="ADAL" clId="{F20A8FCB-A7FA-41B2-B953-12C09FA66FAA}"/>
    <pc:docChg chg="custSel modSld modMainMaster">
      <pc:chgData name="Namrata N Sahane" userId="0a0ff73f-73b3-42df-90e6-9c58a4858e5f" providerId="ADAL" clId="{F20A8FCB-A7FA-41B2-B953-12C09FA66FAA}" dt="2024-10-14T07:25:23.719" v="43"/>
      <pc:docMkLst>
        <pc:docMk/>
      </pc:docMkLst>
      <pc:sldChg chg="modSp mod">
        <pc:chgData name="Namrata N Sahane" userId="0a0ff73f-73b3-42df-90e6-9c58a4858e5f" providerId="ADAL" clId="{F20A8FCB-A7FA-41B2-B953-12C09FA66FAA}" dt="2024-09-30T08:21:03.618" v="7" actId="120"/>
        <pc:sldMkLst>
          <pc:docMk/>
          <pc:sldMk cId="0" sldId="257"/>
        </pc:sldMkLst>
        <pc:spChg chg="mod">
          <ac:chgData name="Namrata N Sahane" userId="0a0ff73f-73b3-42df-90e6-9c58a4858e5f" providerId="ADAL" clId="{F20A8FCB-A7FA-41B2-B953-12C09FA66FAA}" dt="2024-09-30T08:21:03.618" v="7" actId="120"/>
          <ac:spMkLst>
            <pc:docMk/>
            <pc:sldMk cId="0" sldId="257"/>
            <ac:spMk id="573" creationId="{00000000-0000-0000-0000-000000000000}"/>
          </ac:spMkLst>
        </pc:spChg>
        <pc:graphicFrameChg chg="mod modGraphic">
          <ac:chgData name="Namrata N Sahane" userId="0a0ff73f-73b3-42df-90e6-9c58a4858e5f" providerId="ADAL" clId="{F20A8FCB-A7FA-41B2-B953-12C09FA66FAA}" dt="2024-09-30T08:20:55.030" v="6" actId="14100"/>
          <ac:graphicFrameMkLst>
            <pc:docMk/>
            <pc:sldMk cId="0" sldId="257"/>
            <ac:graphicFrameMk id="574" creationId="{00000000-0000-0000-0000-000000000000}"/>
          </ac:graphicFrameMkLst>
        </pc:graphicFrameChg>
      </pc:sldChg>
      <pc:sldChg chg="addSp delSp modSp mod">
        <pc:chgData name="Namrata N Sahane" userId="0a0ff73f-73b3-42df-90e6-9c58a4858e5f" providerId="ADAL" clId="{F20A8FCB-A7FA-41B2-B953-12C09FA66FAA}" dt="2024-09-30T08:27:02.679" v="36" actId="20577"/>
        <pc:sldMkLst>
          <pc:docMk/>
          <pc:sldMk cId="2010197324" sldId="258"/>
        </pc:sldMkLst>
        <pc:spChg chg="del mod">
          <ac:chgData name="Namrata N Sahane" userId="0a0ff73f-73b3-42df-90e6-9c58a4858e5f" providerId="ADAL" clId="{F20A8FCB-A7FA-41B2-B953-12C09FA66FAA}" dt="2024-09-30T08:22:27.834" v="21" actId="478"/>
          <ac:spMkLst>
            <pc:docMk/>
            <pc:sldMk cId="2010197324" sldId="258"/>
            <ac:spMk id="2" creationId="{2373B9C4-0397-C0E5-8EF7-CCDCE1121DDB}"/>
          </ac:spMkLst>
        </pc:spChg>
        <pc:spChg chg="del mod">
          <ac:chgData name="Namrata N Sahane" userId="0a0ff73f-73b3-42df-90e6-9c58a4858e5f" providerId="ADAL" clId="{F20A8FCB-A7FA-41B2-B953-12C09FA66FAA}" dt="2024-09-30T08:22:05.216" v="16" actId="478"/>
          <ac:spMkLst>
            <pc:docMk/>
            <pc:sldMk cId="2010197324" sldId="258"/>
            <ac:spMk id="5" creationId="{4D3726B6-C439-B5EA-679E-A92F7F249EEB}"/>
          </ac:spMkLst>
        </pc:spChg>
        <pc:spChg chg="mod">
          <ac:chgData name="Namrata N Sahane" userId="0a0ff73f-73b3-42df-90e6-9c58a4858e5f" providerId="ADAL" clId="{F20A8FCB-A7FA-41B2-B953-12C09FA66FAA}" dt="2024-09-30T08:27:02.679" v="36" actId="20577"/>
          <ac:spMkLst>
            <pc:docMk/>
            <pc:sldMk cId="2010197324" sldId="258"/>
            <ac:spMk id="6" creationId="{2180FE60-BFBF-B002-B38E-3C07764F6304}"/>
          </ac:spMkLst>
        </pc:spChg>
        <pc:spChg chg="add del mod">
          <ac:chgData name="Namrata N Sahane" userId="0a0ff73f-73b3-42df-90e6-9c58a4858e5f" providerId="ADAL" clId="{F20A8FCB-A7FA-41B2-B953-12C09FA66FAA}" dt="2024-09-30T08:26:54.438" v="29" actId="478"/>
          <ac:spMkLst>
            <pc:docMk/>
            <pc:sldMk cId="2010197324" sldId="258"/>
            <ac:spMk id="7" creationId="{1434D062-C7C0-2DAF-4C27-51C003F23185}"/>
          </ac:spMkLst>
        </pc:spChg>
        <pc:spChg chg="add mod">
          <ac:chgData name="Namrata N Sahane" userId="0a0ff73f-73b3-42df-90e6-9c58a4858e5f" providerId="ADAL" clId="{F20A8FCB-A7FA-41B2-B953-12C09FA66FAA}" dt="2024-09-30T08:22:38.266" v="24" actId="1076"/>
          <ac:spMkLst>
            <pc:docMk/>
            <pc:sldMk cId="2010197324" sldId="258"/>
            <ac:spMk id="8" creationId="{C640BAD2-65EB-BDE6-AB7C-EA4B0D60EA68}"/>
          </ac:spMkLst>
        </pc:spChg>
        <pc:spChg chg="add mod">
          <ac:chgData name="Namrata N Sahane" userId="0a0ff73f-73b3-42df-90e6-9c58a4858e5f" providerId="ADAL" clId="{F20A8FCB-A7FA-41B2-B953-12C09FA66FAA}" dt="2024-09-30T08:22:12.815" v="18" actId="571"/>
          <ac:spMkLst>
            <pc:docMk/>
            <pc:sldMk cId="2010197324" sldId="258"/>
            <ac:spMk id="9" creationId="{DF755244-02AF-7A31-503F-05A0538515F9}"/>
          </ac:spMkLst>
        </pc:spChg>
        <pc:spChg chg="add mod">
          <ac:chgData name="Namrata N Sahane" userId="0a0ff73f-73b3-42df-90e6-9c58a4858e5f" providerId="ADAL" clId="{F20A8FCB-A7FA-41B2-B953-12C09FA66FAA}" dt="2024-09-30T08:26:40.229" v="26" actId="20577"/>
          <ac:spMkLst>
            <pc:docMk/>
            <pc:sldMk cId="2010197324" sldId="258"/>
            <ac:spMk id="10" creationId="{373EFD26-6AF0-C995-F673-8AD466245EC5}"/>
          </ac:spMkLst>
        </pc:spChg>
        <pc:spChg chg="mod">
          <ac:chgData name="Namrata N Sahane" userId="0a0ff73f-73b3-42df-90e6-9c58a4858e5f" providerId="ADAL" clId="{F20A8FCB-A7FA-41B2-B953-12C09FA66FAA}" dt="2024-09-30T08:20:35.951" v="0" actId="2711"/>
          <ac:spMkLst>
            <pc:docMk/>
            <pc:sldMk cId="2010197324" sldId="258"/>
            <ac:spMk id="580" creationId="{00000000-0000-0000-0000-000000000000}"/>
          </ac:spMkLst>
        </pc:spChg>
      </pc:sldChg>
      <pc:sldMasterChg chg="modSldLayout">
        <pc:chgData name="Namrata N Sahane" userId="0a0ff73f-73b3-42df-90e6-9c58a4858e5f" providerId="ADAL" clId="{F20A8FCB-A7FA-41B2-B953-12C09FA66FAA}" dt="2024-10-14T07:25:23.719" v="43"/>
        <pc:sldMasterMkLst>
          <pc:docMk/>
          <pc:sldMasterMk cId="0" sldId="2147483648"/>
        </pc:sldMasterMkLst>
        <pc:sldLayoutChg chg="addSp delSp modSp mod">
          <pc:chgData name="Namrata N Sahane" userId="0a0ff73f-73b3-42df-90e6-9c58a4858e5f" providerId="ADAL" clId="{F20A8FCB-A7FA-41B2-B953-12C09FA66FAA}" dt="2024-10-14T07:25:23.719" v="43"/>
          <pc:sldLayoutMkLst>
            <pc:docMk/>
            <pc:sldMasterMk cId="0" sldId="2147483648"/>
            <pc:sldLayoutMk cId="0" sldId="2147483649"/>
          </pc:sldLayoutMkLst>
          <pc:grpChg chg="del mod">
            <ac:chgData name="Namrata N Sahane" userId="0a0ff73f-73b3-42df-90e6-9c58a4858e5f" providerId="ADAL" clId="{F20A8FCB-A7FA-41B2-B953-12C09FA66FAA}" dt="2024-10-14T07:25:23.407" v="42" actId="478"/>
            <ac:grpSpMkLst>
              <pc:docMk/>
              <pc:sldMasterMk cId="0" sldId="2147483648"/>
              <pc:sldLayoutMk cId="0" sldId="2147483649"/>
              <ac:grpSpMk id="21" creationId="{00000000-0000-0000-0000-000000000000}"/>
            </ac:grpSpMkLst>
          </pc:grpChg>
          <pc:picChg chg="add del mod">
            <ac:chgData name="Namrata N Sahane" userId="0a0ff73f-73b3-42df-90e6-9c58a4858e5f" providerId="ADAL" clId="{F20A8FCB-A7FA-41B2-B953-12C09FA66FAA}" dt="2024-10-14T07:25:21.648" v="41" actId="21"/>
            <ac:picMkLst>
              <pc:docMk/>
              <pc:sldMasterMk cId="0" sldId="2147483648"/>
              <pc:sldLayoutMk cId="0" sldId="2147483649"/>
              <ac:picMk id="2" creationId="{C7E36962-7706-7B7A-9681-5B5A5B67F26D}"/>
            </ac:picMkLst>
          </pc:picChg>
          <pc:picChg chg="add mod">
            <ac:chgData name="Namrata N Sahane" userId="0a0ff73f-73b3-42df-90e6-9c58a4858e5f" providerId="ADAL" clId="{F20A8FCB-A7FA-41B2-B953-12C09FA66FAA}" dt="2024-10-14T07:25:23.719" v="43"/>
            <ac:picMkLst>
              <pc:docMk/>
              <pc:sldMasterMk cId="0" sldId="2147483648"/>
              <pc:sldLayoutMk cId="0" sldId="2147483649"/>
              <ac:picMk id="3" creationId="{C7E36962-7706-7B7A-9681-5B5A5B67F26D}"/>
            </ac:picMkLst>
          </pc:picChg>
        </pc:sldLayoutChg>
      </pc:sldMasterChg>
    </pc:docChg>
  </pc:docChgLst>
  <pc:docChgLst>
    <pc:chgData name="Namrata N Sahane" userId="0a0ff73f-73b3-42df-90e6-9c58a4858e5f" providerId="ADAL" clId="{F7D78244-B2FE-4579-8C17-38FD2E5BC3D3}"/>
    <pc:docChg chg="undo redo custSel addSld delSld modSld sldOrd modMainMaster">
      <pc:chgData name="Namrata N Sahane" userId="0a0ff73f-73b3-42df-90e6-9c58a4858e5f" providerId="ADAL" clId="{F7D78244-B2FE-4579-8C17-38FD2E5BC3D3}" dt="2024-12-24T11:05:21.845" v="127" actId="207"/>
      <pc:docMkLst>
        <pc:docMk/>
      </pc:docMkLst>
      <pc:sldChg chg="addSp delSp modSp add del mod">
        <pc:chgData name="Namrata N Sahane" userId="0a0ff73f-73b3-42df-90e6-9c58a4858e5f" providerId="ADAL" clId="{F7D78244-B2FE-4579-8C17-38FD2E5BC3D3}" dt="2024-12-24T10:53:34.219" v="44" actId="47"/>
        <pc:sldMkLst>
          <pc:docMk/>
          <pc:sldMk cId="796392306" sldId="265"/>
        </pc:sldMkLst>
        <pc:spChg chg="add mod">
          <ac:chgData name="Namrata N Sahane" userId="0a0ff73f-73b3-42df-90e6-9c58a4858e5f" providerId="ADAL" clId="{F7D78244-B2FE-4579-8C17-38FD2E5BC3D3}" dt="2024-12-24T10:52:22.708" v="4"/>
          <ac:spMkLst>
            <pc:docMk/>
            <pc:sldMk cId="796392306" sldId="265"/>
            <ac:spMk id="2" creationId="{A16798FC-D9AD-8993-5E0F-C016A4F01A09}"/>
          </ac:spMkLst>
        </pc:spChg>
        <pc:spChg chg="add mod">
          <ac:chgData name="Namrata N Sahane" userId="0a0ff73f-73b3-42df-90e6-9c58a4858e5f" providerId="ADAL" clId="{F7D78244-B2FE-4579-8C17-38FD2E5BC3D3}" dt="2024-12-24T10:52:19.127" v="3"/>
          <ac:spMkLst>
            <pc:docMk/>
            <pc:sldMk cId="796392306" sldId="265"/>
            <ac:spMk id="3" creationId="{ED341E18-AD4A-5D13-FAE7-1AE02A360591}"/>
          </ac:spMkLst>
        </pc:spChg>
        <pc:spChg chg="add mod">
          <ac:chgData name="Namrata N Sahane" userId="0a0ff73f-73b3-42df-90e6-9c58a4858e5f" providerId="ADAL" clId="{F7D78244-B2FE-4579-8C17-38FD2E5BC3D3}" dt="2024-12-24T10:52:22.716" v="5"/>
          <ac:spMkLst>
            <pc:docMk/>
            <pc:sldMk cId="796392306" sldId="265"/>
            <ac:spMk id="4" creationId="{FC285A52-69F3-11F4-7686-BAA6D5ABC560}"/>
          </ac:spMkLst>
        </pc:spChg>
        <pc:spChg chg="add mod">
          <ac:chgData name="Namrata N Sahane" userId="0a0ff73f-73b3-42df-90e6-9c58a4858e5f" providerId="ADAL" clId="{F7D78244-B2FE-4579-8C17-38FD2E5BC3D3}" dt="2024-12-24T10:53:10.601" v="33" actId="20577"/>
          <ac:spMkLst>
            <pc:docMk/>
            <pc:sldMk cId="796392306" sldId="265"/>
            <ac:spMk id="5" creationId="{666F5CE9-12C8-8912-315A-A1BC65D3A917}"/>
          </ac:spMkLst>
        </pc:spChg>
        <pc:spChg chg="del">
          <ac:chgData name="Namrata N Sahane" userId="0a0ff73f-73b3-42df-90e6-9c58a4858e5f" providerId="ADAL" clId="{F7D78244-B2FE-4579-8C17-38FD2E5BC3D3}" dt="2024-12-24T10:52:08.730" v="2" actId="478"/>
          <ac:spMkLst>
            <pc:docMk/>
            <pc:sldMk cId="796392306" sldId="265"/>
            <ac:spMk id="7" creationId="{7824D649-DA60-B333-0839-AD537EEE41D1}"/>
          </ac:spMkLst>
        </pc:spChg>
        <pc:spChg chg="del">
          <ac:chgData name="Namrata N Sahane" userId="0a0ff73f-73b3-42df-90e6-9c58a4858e5f" providerId="ADAL" clId="{F7D78244-B2FE-4579-8C17-38FD2E5BC3D3}" dt="2024-12-24T10:52:08.730" v="2" actId="478"/>
          <ac:spMkLst>
            <pc:docMk/>
            <pc:sldMk cId="796392306" sldId="265"/>
            <ac:spMk id="8" creationId="{7489369F-F742-910F-DBD1-9ABDD1FD7882}"/>
          </ac:spMkLst>
        </pc:spChg>
      </pc:sldChg>
      <pc:sldChg chg="modSp add del mod">
        <pc:chgData name="Namrata N Sahane" userId="0a0ff73f-73b3-42df-90e6-9c58a4858e5f" providerId="ADAL" clId="{F7D78244-B2FE-4579-8C17-38FD2E5BC3D3}" dt="2024-12-24T11:04:45.645" v="122" actId="207"/>
        <pc:sldMkLst>
          <pc:docMk/>
          <pc:sldMk cId="4137682624" sldId="265"/>
        </pc:sldMkLst>
        <pc:spChg chg="mod">
          <ac:chgData name="Namrata N Sahane" userId="0a0ff73f-73b3-42df-90e6-9c58a4858e5f" providerId="ADAL" clId="{F7D78244-B2FE-4579-8C17-38FD2E5BC3D3}" dt="2024-12-24T11:04:45.645" v="122" actId="207"/>
          <ac:spMkLst>
            <pc:docMk/>
            <pc:sldMk cId="4137682624" sldId="265"/>
            <ac:spMk id="7" creationId="{6B2A85F1-2B40-E1A3-9155-9F87CAD87CFA}"/>
          </ac:spMkLst>
        </pc:spChg>
      </pc:sldChg>
      <pc:sldChg chg="addSp delSp modSp add mod ord">
        <pc:chgData name="Namrata N Sahane" userId="0a0ff73f-73b3-42df-90e6-9c58a4858e5f" providerId="ADAL" clId="{F7D78244-B2FE-4579-8C17-38FD2E5BC3D3}" dt="2024-12-24T10:56:08.974" v="112" actId="12"/>
        <pc:sldMkLst>
          <pc:docMk/>
          <pc:sldMk cId="1209501112" sldId="266"/>
        </pc:sldMkLst>
        <pc:spChg chg="add mod">
          <ac:chgData name="Namrata N Sahane" userId="0a0ff73f-73b3-42df-90e6-9c58a4858e5f" providerId="ADAL" clId="{F7D78244-B2FE-4579-8C17-38FD2E5BC3D3}" dt="2024-12-24T10:55:05.502" v="77" actId="20577"/>
          <ac:spMkLst>
            <pc:docMk/>
            <pc:sldMk cId="1209501112" sldId="266"/>
            <ac:spMk id="2" creationId="{9D5508F5-4DCB-FBE0-0D81-BCE71391632D}"/>
          </ac:spMkLst>
        </pc:spChg>
        <pc:spChg chg="mod">
          <ac:chgData name="Namrata N Sahane" userId="0a0ff73f-73b3-42df-90e6-9c58a4858e5f" providerId="ADAL" clId="{F7D78244-B2FE-4579-8C17-38FD2E5BC3D3}" dt="2024-12-24T10:53:25.502" v="41" actId="20577"/>
          <ac:spMkLst>
            <pc:docMk/>
            <pc:sldMk cId="1209501112" sldId="266"/>
            <ac:spMk id="3" creationId="{31A13660-DDBF-C292-A83B-A059615DABB8}"/>
          </ac:spMkLst>
        </pc:spChg>
        <pc:spChg chg="add mod">
          <ac:chgData name="Namrata N Sahane" userId="0a0ff73f-73b3-42df-90e6-9c58a4858e5f" providerId="ADAL" clId="{F7D78244-B2FE-4579-8C17-38FD2E5BC3D3}" dt="2024-12-24T10:55:31.866" v="102" actId="313"/>
          <ac:spMkLst>
            <pc:docMk/>
            <pc:sldMk cId="1209501112" sldId="266"/>
            <ac:spMk id="4" creationId="{8A0CD0CE-9A01-C224-D787-19BAE89F3549}"/>
          </ac:spMkLst>
        </pc:spChg>
        <pc:spChg chg="del">
          <ac:chgData name="Namrata N Sahane" userId="0a0ff73f-73b3-42df-90e6-9c58a4858e5f" providerId="ADAL" clId="{F7D78244-B2FE-4579-8C17-38FD2E5BC3D3}" dt="2024-12-24T10:52:53.642" v="29" actId="478"/>
          <ac:spMkLst>
            <pc:docMk/>
            <pc:sldMk cId="1209501112" sldId="266"/>
            <ac:spMk id="5" creationId="{490CF665-449F-B090-B0B8-A291C1D711F1}"/>
          </ac:spMkLst>
        </pc:spChg>
        <pc:spChg chg="add mod">
          <ac:chgData name="Namrata N Sahane" userId="0a0ff73f-73b3-42df-90e6-9c58a4858e5f" providerId="ADAL" clId="{F7D78244-B2FE-4579-8C17-38FD2E5BC3D3}" dt="2024-12-24T10:56:08.974" v="112" actId="12"/>
          <ac:spMkLst>
            <pc:docMk/>
            <pc:sldMk cId="1209501112" sldId="266"/>
            <ac:spMk id="6" creationId="{DD188CB6-0E51-BD49-8CB9-EBC6200715B4}"/>
          </ac:spMkLst>
        </pc:spChg>
      </pc:sldChg>
      <pc:sldChg chg="modSp add del mod">
        <pc:chgData name="Namrata N Sahane" userId="0a0ff73f-73b3-42df-90e6-9c58a4858e5f" providerId="ADAL" clId="{F7D78244-B2FE-4579-8C17-38FD2E5BC3D3}" dt="2024-12-24T11:04:03.802" v="118" actId="207"/>
        <pc:sldMkLst>
          <pc:docMk/>
          <pc:sldMk cId="1111585014" sldId="267"/>
        </pc:sldMkLst>
        <pc:picChg chg="mod">
          <ac:chgData name="Namrata N Sahane" userId="0a0ff73f-73b3-42df-90e6-9c58a4858e5f" providerId="ADAL" clId="{F7D78244-B2FE-4579-8C17-38FD2E5BC3D3}" dt="2024-12-24T11:04:03.802" v="118" actId="207"/>
          <ac:picMkLst>
            <pc:docMk/>
            <pc:sldMk cId="1111585014" sldId="267"/>
            <ac:picMk id="41" creationId="{538A79AD-7DCA-172E-6EFC-705151A7E295}"/>
          </ac:picMkLst>
        </pc:picChg>
      </pc:sldChg>
      <pc:sldChg chg="modSp add del mod">
        <pc:chgData name="Namrata N Sahane" userId="0a0ff73f-73b3-42df-90e6-9c58a4858e5f" providerId="ADAL" clId="{F7D78244-B2FE-4579-8C17-38FD2E5BC3D3}" dt="2024-12-24T11:04:19.779" v="119" actId="207"/>
        <pc:sldMkLst>
          <pc:docMk/>
          <pc:sldMk cId="3203378968" sldId="268"/>
        </pc:sldMkLst>
        <pc:spChg chg="mod">
          <ac:chgData name="Namrata N Sahane" userId="0a0ff73f-73b3-42df-90e6-9c58a4858e5f" providerId="ADAL" clId="{F7D78244-B2FE-4579-8C17-38FD2E5BC3D3}" dt="2024-12-24T11:04:19.779" v="119" actId="207"/>
          <ac:spMkLst>
            <pc:docMk/>
            <pc:sldMk cId="3203378968" sldId="268"/>
            <ac:spMk id="34" creationId="{133740E3-7996-FED1-D5AF-D268A0EB2CCF}"/>
          </ac:spMkLst>
        </pc:spChg>
      </pc:sldChg>
      <pc:sldChg chg="add del">
        <pc:chgData name="Namrata N Sahane" userId="0a0ff73f-73b3-42df-90e6-9c58a4858e5f" providerId="ADAL" clId="{F7D78244-B2FE-4579-8C17-38FD2E5BC3D3}" dt="2024-12-24T11:03:20.255" v="115"/>
        <pc:sldMkLst>
          <pc:docMk/>
          <pc:sldMk cId="3805089976" sldId="269"/>
        </pc:sldMkLst>
      </pc:sldChg>
      <pc:sldChg chg="modSp add del mod">
        <pc:chgData name="Namrata N Sahane" userId="0a0ff73f-73b3-42df-90e6-9c58a4858e5f" providerId="ADAL" clId="{F7D78244-B2FE-4579-8C17-38FD2E5BC3D3}" dt="2024-12-24T11:04:53.867" v="123" actId="207"/>
        <pc:sldMkLst>
          <pc:docMk/>
          <pc:sldMk cId="2702510957" sldId="270"/>
        </pc:sldMkLst>
        <pc:spChg chg="mod">
          <ac:chgData name="Namrata N Sahane" userId="0a0ff73f-73b3-42df-90e6-9c58a4858e5f" providerId="ADAL" clId="{F7D78244-B2FE-4579-8C17-38FD2E5BC3D3}" dt="2024-12-24T11:04:53.867" v="123" actId="207"/>
          <ac:spMkLst>
            <pc:docMk/>
            <pc:sldMk cId="2702510957" sldId="270"/>
            <ac:spMk id="2" creationId="{604E1D65-F9C1-B8E3-8F4F-3EEA27FDB2CF}"/>
          </ac:spMkLst>
        </pc:spChg>
      </pc:sldChg>
      <pc:sldChg chg="add del">
        <pc:chgData name="Namrata N Sahane" userId="0a0ff73f-73b3-42df-90e6-9c58a4858e5f" providerId="ADAL" clId="{F7D78244-B2FE-4579-8C17-38FD2E5BC3D3}" dt="2024-12-24T11:03:20.255" v="115"/>
        <pc:sldMkLst>
          <pc:docMk/>
          <pc:sldMk cId="639600738" sldId="271"/>
        </pc:sldMkLst>
      </pc:sldChg>
      <pc:sldChg chg="modSp add del mod">
        <pc:chgData name="Namrata N Sahane" userId="0a0ff73f-73b3-42df-90e6-9c58a4858e5f" providerId="ADAL" clId="{F7D78244-B2FE-4579-8C17-38FD2E5BC3D3}" dt="2024-12-24T11:04:58.678" v="124" actId="207"/>
        <pc:sldMkLst>
          <pc:docMk/>
          <pc:sldMk cId="224202950" sldId="272"/>
        </pc:sldMkLst>
        <pc:spChg chg="mod">
          <ac:chgData name="Namrata N Sahane" userId="0a0ff73f-73b3-42df-90e6-9c58a4858e5f" providerId="ADAL" clId="{F7D78244-B2FE-4579-8C17-38FD2E5BC3D3}" dt="2024-12-24T11:04:58.678" v="124" actId="207"/>
          <ac:spMkLst>
            <pc:docMk/>
            <pc:sldMk cId="224202950" sldId="272"/>
            <ac:spMk id="2" creationId="{B4854ACD-D0B3-B671-7FB6-936288E3928D}"/>
          </ac:spMkLst>
        </pc:spChg>
      </pc:sldChg>
      <pc:sldChg chg="add del">
        <pc:chgData name="Namrata N Sahane" userId="0a0ff73f-73b3-42df-90e6-9c58a4858e5f" providerId="ADAL" clId="{F7D78244-B2FE-4579-8C17-38FD2E5BC3D3}" dt="2024-12-24T11:03:20.255" v="115"/>
        <pc:sldMkLst>
          <pc:docMk/>
          <pc:sldMk cId="1759155559" sldId="273"/>
        </pc:sldMkLst>
      </pc:sldChg>
      <pc:sldChg chg="modSp add mod">
        <pc:chgData name="Namrata N Sahane" userId="0a0ff73f-73b3-42df-90e6-9c58a4858e5f" providerId="ADAL" clId="{F7D78244-B2FE-4579-8C17-38FD2E5BC3D3}" dt="2024-12-24T11:05:21.845" v="127" actId="207"/>
        <pc:sldMkLst>
          <pc:docMk/>
          <pc:sldMk cId="3739176024" sldId="274"/>
        </pc:sldMkLst>
        <pc:spChg chg="mod">
          <ac:chgData name="Namrata N Sahane" userId="0a0ff73f-73b3-42df-90e6-9c58a4858e5f" providerId="ADAL" clId="{F7D78244-B2FE-4579-8C17-38FD2E5BC3D3}" dt="2024-12-24T11:05:21.845" v="127" actId="207"/>
          <ac:spMkLst>
            <pc:docMk/>
            <pc:sldMk cId="3739176024" sldId="274"/>
            <ac:spMk id="2" creationId="{567C62BB-5153-13FD-3C30-D8EA19A9441E}"/>
          </ac:spMkLst>
        </pc:spChg>
      </pc:sldChg>
      <pc:sldChg chg="add del">
        <pc:chgData name="Namrata N Sahane" userId="0a0ff73f-73b3-42df-90e6-9c58a4858e5f" providerId="ADAL" clId="{F7D78244-B2FE-4579-8C17-38FD2E5BC3D3}" dt="2024-12-24T11:03:20.255" v="115"/>
        <pc:sldMkLst>
          <pc:docMk/>
          <pc:sldMk cId="1968995018" sldId="2147480553"/>
        </pc:sldMkLst>
      </pc:sldChg>
      <pc:sldChg chg="modSp add del mod">
        <pc:chgData name="Namrata N Sahane" userId="0a0ff73f-73b3-42df-90e6-9c58a4858e5f" providerId="ADAL" clId="{F7D78244-B2FE-4579-8C17-38FD2E5BC3D3}" dt="2024-12-24T11:04:28.594" v="120" actId="207"/>
        <pc:sldMkLst>
          <pc:docMk/>
          <pc:sldMk cId="2632039129" sldId="2147483645"/>
        </pc:sldMkLst>
        <pc:spChg chg="mod">
          <ac:chgData name="Namrata N Sahane" userId="0a0ff73f-73b3-42df-90e6-9c58a4858e5f" providerId="ADAL" clId="{F7D78244-B2FE-4579-8C17-38FD2E5BC3D3}" dt="2024-12-24T11:04:28.594" v="120" actId="207"/>
          <ac:spMkLst>
            <pc:docMk/>
            <pc:sldMk cId="2632039129" sldId="2147483645"/>
            <ac:spMk id="7" creationId="{B277B5D7-04E7-545F-2E5F-C5F5830C09B8}"/>
          </ac:spMkLst>
        </pc:spChg>
      </pc:sldChg>
      <pc:sldChg chg="modSp add del mod">
        <pc:chgData name="Namrata N Sahane" userId="0a0ff73f-73b3-42df-90e6-9c58a4858e5f" providerId="ADAL" clId="{F7D78244-B2FE-4579-8C17-38FD2E5BC3D3}" dt="2024-12-24T11:04:38.447" v="121" actId="207"/>
        <pc:sldMkLst>
          <pc:docMk/>
          <pc:sldMk cId="2103540697" sldId="2147483646"/>
        </pc:sldMkLst>
        <pc:spChg chg="mod">
          <ac:chgData name="Namrata N Sahane" userId="0a0ff73f-73b3-42df-90e6-9c58a4858e5f" providerId="ADAL" clId="{F7D78244-B2FE-4579-8C17-38FD2E5BC3D3}" dt="2024-12-24T11:04:38.447" v="121" actId="207"/>
          <ac:spMkLst>
            <pc:docMk/>
            <pc:sldMk cId="2103540697" sldId="2147483646"/>
            <ac:spMk id="2" creationId="{9474174C-6B53-BCFA-BD7E-5378DD06E0D8}"/>
          </ac:spMkLst>
        </pc:spChg>
      </pc:sldChg>
      <pc:sldChg chg="add del">
        <pc:chgData name="Namrata N Sahane" userId="0a0ff73f-73b3-42df-90e6-9c58a4858e5f" providerId="ADAL" clId="{F7D78244-B2FE-4579-8C17-38FD2E5BC3D3}" dt="2024-12-24T11:03:20.255" v="115"/>
        <pc:sldMkLst>
          <pc:docMk/>
          <pc:sldMk cId="3957296014" sldId="2147483647"/>
        </pc:sldMkLst>
      </pc:sldChg>
      <pc:sldMasterChg chg="modSldLayout">
        <pc:chgData name="Namrata N Sahane" userId="0a0ff73f-73b3-42df-90e6-9c58a4858e5f" providerId="ADAL" clId="{F7D78244-B2FE-4579-8C17-38FD2E5BC3D3}" dt="2024-12-24T11:03:37.072" v="117" actId="478"/>
        <pc:sldMasterMkLst>
          <pc:docMk/>
          <pc:sldMasterMk cId="0" sldId="2147483648"/>
        </pc:sldMasterMkLst>
        <pc:sldLayoutChg chg="delSp mod">
          <pc:chgData name="Namrata N Sahane" userId="0a0ff73f-73b3-42df-90e6-9c58a4858e5f" providerId="ADAL" clId="{F7D78244-B2FE-4579-8C17-38FD2E5BC3D3}" dt="2024-12-24T10:52:00.987" v="1" actId="478"/>
          <pc:sldLayoutMkLst>
            <pc:docMk/>
            <pc:sldMasterMk cId="0" sldId="2147483648"/>
            <pc:sldLayoutMk cId="0" sldId="2147483649"/>
          </pc:sldLayoutMkLst>
          <pc:cxnChg chg="del">
            <ac:chgData name="Namrata N Sahane" userId="0a0ff73f-73b3-42df-90e6-9c58a4858e5f" providerId="ADAL" clId="{F7D78244-B2FE-4579-8C17-38FD2E5BC3D3}" dt="2024-12-24T10:52:00.987" v="1" actId="478"/>
            <ac:cxnSpMkLst>
              <pc:docMk/>
              <pc:sldMasterMk cId="0" sldId="2147483648"/>
              <pc:sldLayoutMk cId="0" sldId="2147483649"/>
              <ac:cxnSpMk id="20" creationId="{00000000-0000-0000-0000-000000000000}"/>
            </ac:cxnSpMkLst>
          </pc:cxnChg>
        </pc:sldLayoutChg>
        <pc:sldLayoutChg chg="delSp mod">
          <pc:chgData name="Namrata N Sahane" userId="0a0ff73f-73b3-42df-90e6-9c58a4858e5f" providerId="ADAL" clId="{F7D78244-B2FE-4579-8C17-38FD2E5BC3D3}" dt="2024-12-24T11:03:33.506" v="116" actId="478"/>
          <pc:sldLayoutMkLst>
            <pc:docMk/>
            <pc:sldMasterMk cId="0" sldId="2147483648"/>
            <pc:sldLayoutMk cId="2109763316" sldId="2147483679"/>
          </pc:sldLayoutMkLst>
          <pc:picChg chg="del">
            <ac:chgData name="Namrata N Sahane" userId="0a0ff73f-73b3-42df-90e6-9c58a4858e5f" providerId="ADAL" clId="{F7D78244-B2FE-4579-8C17-38FD2E5BC3D3}" dt="2024-12-24T11:03:33.506" v="116" actId="478"/>
            <ac:picMkLst>
              <pc:docMk/>
              <pc:sldMasterMk cId="0" sldId="2147483648"/>
              <pc:sldLayoutMk cId="2109763316" sldId="2147483679"/>
              <ac:picMk id="44" creationId="{21484D12-A243-45A1-B5F9-3BE44F0EC45D}"/>
            </ac:picMkLst>
          </pc:picChg>
        </pc:sldLayoutChg>
        <pc:sldLayoutChg chg="delSp mod">
          <pc:chgData name="Namrata N Sahane" userId="0a0ff73f-73b3-42df-90e6-9c58a4858e5f" providerId="ADAL" clId="{F7D78244-B2FE-4579-8C17-38FD2E5BC3D3}" dt="2024-12-24T11:03:37.072" v="117" actId="478"/>
          <pc:sldLayoutMkLst>
            <pc:docMk/>
            <pc:sldMasterMk cId="0" sldId="2147483648"/>
            <pc:sldLayoutMk cId="4190537824" sldId="2147483680"/>
          </pc:sldLayoutMkLst>
          <pc:picChg chg="del">
            <ac:chgData name="Namrata N Sahane" userId="0a0ff73f-73b3-42df-90e6-9c58a4858e5f" providerId="ADAL" clId="{F7D78244-B2FE-4579-8C17-38FD2E5BC3D3}" dt="2024-12-24T11:03:37.072" v="117" actId="478"/>
            <ac:picMkLst>
              <pc:docMk/>
              <pc:sldMasterMk cId="0" sldId="2147483648"/>
              <pc:sldLayoutMk cId="4190537824" sldId="2147483680"/>
              <ac:picMk id="3" creationId="{1C1C834D-1565-76A8-9DE2-67016CE85960}"/>
            </ac:picMkLst>
          </pc:picChg>
        </pc:sldLayoutChg>
      </pc:sldMasterChg>
    </pc:docChg>
  </pc:docChgLst>
  <pc:docChgLst>
    <pc:chgData name="Namrata N Sahane" userId="0a0ff73f-73b3-42df-90e6-9c58a4858e5f" providerId="ADAL" clId="{FC54300F-5E7C-491B-9373-0ABF8133B051}"/>
    <pc:docChg chg="undo custSel addSld delSld modSld delMainMaster modMainMaster">
      <pc:chgData name="Namrata N Sahane" userId="0a0ff73f-73b3-42df-90e6-9c58a4858e5f" providerId="ADAL" clId="{FC54300F-5E7C-491B-9373-0ABF8133B051}" dt="2024-11-05T10:14:30.922" v="340" actId="1076"/>
      <pc:docMkLst>
        <pc:docMk/>
      </pc:docMkLst>
      <pc:sldChg chg="modSp mod">
        <pc:chgData name="Namrata N Sahane" userId="0a0ff73f-73b3-42df-90e6-9c58a4858e5f" providerId="ADAL" clId="{FC54300F-5E7C-491B-9373-0ABF8133B051}" dt="2024-11-05T08:14:08.484" v="43" actId="948"/>
        <pc:sldMkLst>
          <pc:docMk/>
          <pc:sldMk cId="0" sldId="256"/>
        </pc:sldMkLst>
        <pc:spChg chg="mod">
          <ac:chgData name="Namrata N Sahane" userId="0a0ff73f-73b3-42df-90e6-9c58a4858e5f" providerId="ADAL" clId="{FC54300F-5E7C-491B-9373-0ABF8133B051}" dt="2024-11-05T08:14:08.484" v="43" actId="948"/>
          <ac:spMkLst>
            <pc:docMk/>
            <pc:sldMk cId="0" sldId="256"/>
            <ac:spMk id="567" creationId="{00000000-0000-0000-0000-000000000000}"/>
          </ac:spMkLst>
        </pc:spChg>
      </pc:sldChg>
      <pc:sldChg chg="addSp delSp modSp mod">
        <pc:chgData name="Namrata N Sahane" userId="0a0ff73f-73b3-42df-90e6-9c58a4858e5f" providerId="ADAL" clId="{FC54300F-5E7C-491B-9373-0ABF8133B051}" dt="2024-11-05T10:14:30.922" v="340" actId="1076"/>
        <pc:sldMkLst>
          <pc:docMk/>
          <pc:sldMk cId="0" sldId="257"/>
        </pc:sldMkLst>
        <pc:spChg chg="add mod">
          <ac:chgData name="Namrata N Sahane" userId="0a0ff73f-73b3-42df-90e6-9c58a4858e5f" providerId="ADAL" clId="{FC54300F-5E7C-491B-9373-0ABF8133B051}" dt="2024-11-05T08:16:54.110" v="46" actId="404"/>
          <ac:spMkLst>
            <pc:docMk/>
            <pc:sldMk cId="0" sldId="257"/>
            <ac:spMk id="3" creationId="{31A13660-DDBF-C292-A83B-A059615DABB8}"/>
          </ac:spMkLst>
        </pc:spChg>
        <pc:spChg chg="add del mod">
          <ac:chgData name="Namrata N Sahane" userId="0a0ff73f-73b3-42df-90e6-9c58a4858e5f" providerId="ADAL" clId="{FC54300F-5E7C-491B-9373-0ABF8133B051}" dt="2024-11-05T08:20:05.010" v="66" actId="478"/>
          <ac:spMkLst>
            <pc:docMk/>
            <pc:sldMk cId="0" sldId="257"/>
            <ac:spMk id="4" creationId="{B7546446-7F96-517D-55EF-5197A521CFD1}"/>
          </ac:spMkLst>
        </pc:spChg>
        <pc:spChg chg="add mod">
          <ac:chgData name="Namrata N Sahane" userId="0a0ff73f-73b3-42df-90e6-9c58a4858e5f" providerId="ADAL" clId="{FC54300F-5E7C-491B-9373-0ABF8133B051}" dt="2024-11-05T10:14:30.922" v="340" actId="1076"/>
          <ac:spMkLst>
            <pc:docMk/>
            <pc:sldMk cId="0" sldId="257"/>
            <ac:spMk id="5" creationId="{9D18C81F-31CF-614E-2CB8-7F99F2743C5C}"/>
          </ac:spMkLst>
        </pc:spChg>
        <pc:spChg chg="add mod">
          <ac:chgData name="Namrata N Sahane" userId="0a0ff73f-73b3-42df-90e6-9c58a4858e5f" providerId="ADAL" clId="{FC54300F-5E7C-491B-9373-0ABF8133B051}" dt="2024-11-05T08:17:04.025" v="47"/>
          <ac:spMkLst>
            <pc:docMk/>
            <pc:sldMk cId="0" sldId="257"/>
            <ac:spMk id="6" creationId="{A400A264-8583-A362-9DF8-79A9C004CA62}"/>
          </ac:spMkLst>
        </pc:spChg>
        <pc:spChg chg="add mod">
          <ac:chgData name="Namrata N Sahane" userId="0a0ff73f-73b3-42df-90e6-9c58a4858e5f" providerId="ADAL" clId="{FC54300F-5E7C-491B-9373-0ABF8133B051}" dt="2024-11-05T08:17:04.025" v="47"/>
          <ac:spMkLst>
            <pc:docMk/>
            <pc:sldMk cId="0" sldId="257"/>
            <ac:spMk id="7" creationId="{EA8D9CC5-99C2-0A1D-D845-BA8CFE56D61A}"/>
          </ac:spMkLst>
        </pc:spChg>
        <pc:spChg chg="add mod">
          <ac:chgData name="Namrata N Sahane" userId="0a0ff73f-73b3-42df-90e6-9c58a4858e5f" providerId="ADAL" clId="{FC54300F-5E7C-491B-9373-0ABF8133B051}" dt="2024-11-05T08:17:04.025" v="47"/>
          <ac:spMkLst>
            <pc:docMk/>
            <pc:sldMk cId="0" sldId="257"/>
            <ac:spMk id="8" creationId="{FBB68654-6F2E-8FDE-25FC-74EB5BD6C80D}"/>
          </ac:spMkLst>
        </pc:spChg>
        <pc:spChg chg="mod">
          <ac:chgData name="Namrata N Sahane" userId="0a0ff73f-73b3-42df-90e6-9c58a4858e5f" providerId="ADAL" clId="{FC54300F-5E7C-491B-9373-0ABF8133B051}" dt="2024-11-05T08:17:04.025" v="47"/>
          <ac:spMkLst>
            <pc:docMk/>
            <pc:sldMk cId="0" sldId="257"/>
            <ac:spMk id="10" creationId="{2DBAC736-F4CE-DA7E-1FD2-4C9D9F8CD458}"/>
          </ac:spMkLst>
        </pc:spChg>
        <pc:spChg chg="mod">
          <ac:chgData name="Namrata N Sahane" userId="0a0ff73f-73b3-42df-90e6-9c58a4858e5f" providerId="ADAL" clId="{FC54300F-5E7C-491B-9373-0ABF8133B051}" dt="2024-11-05T08:17:04.025" v="47"/>
          <ac:spMkLst>
            <pc:docMk/>
            <pc:sldMk cId="0" sldId="257"/>
            <ac:spMk id="11" creationId="{FBD2EFDA-A8DC-17EB-E622-8F82082B96EF}"/>
          </ac:spMkLst>
        </pc:spChg>
        <pc:spChg chg="mod">
          <ac:chgData name="Namrata N Sahane" userId="0a0ff73f-73b3-42df-90e6-9c58a4858e5f" providerId="ADAL" clId="{FC54300F-5E7C-491B-9373-0ABF8133B051}" dt="2024-11-05T08:17:04.025" v="47"/>
          <ac:spMkLst>
            <pc:docMk/>
            <pc:sldMk cId="0" sldId="257"/>
            <ac:spMk id="13" creationId="{38B96BDD-5110-ED94-4E0F-450212E6E95E}"/>
          </ac:spMkLst>
        </pc:spChg>
        <pc:spChg chg="mod">
          <ac:chgData name="Namrata N Sahane" userId="0a0ff73f-73b3-42df-90e6-9c58a4858e5f" providerId="ADAL" clId="{FC54300F-5E7C-491B-9373-0ABF8133B051}" dt="2024-11-05T08:17:04.025" v="47"/>
          <ac:spMkLst>
            <pc:docMk/>
            <pc:sldMk cId="0" sldId="257"/>
            <ac:spMk id="14" creationId="{42AFBEBC-5C37-DF61-3F08-7CE0755A79DE}"/>
          </ac:spMkLst>
        </pc:spChg>
        <pc:spChg chg="mod">
          <ac:chgData name="Namrata N Sahane" userId="0a0ff73f-73b3-42df-90e6-9c58a4858e5f" providerId="ADAL" clId="{FC54300F-5E7C-491B-9373-0ABF8133B051}" dt="2024-11-05T08:17:04.025" v="47"/>
          <ac:spMkLst>
            <pc:docMk/>
            <pc:sldMk cId="0" sldId="257"/>
            <ac:spMk id="16" creationId="{EF7F4636-E493-ACD9-8A71-1AA82943CA9A}"/>
          </ac:spMkLst>
        </pc:spChg>
        <pc:spChg chg="mod">
          <ac:chgData name="Namrata N Sahane" userId="0a0ff73f-73b3-42df-90e6-9c58a4858e5f" providerId="ADAL" clId="{FC54300F-5E7C-491B-9373-0ABF8133B051}" dt="2024-11-05T08:17:04.025" v="47"/>
          <ac:spMkLst>
            <pc:docMk/>
            <pc:sldMk cId="0" sldId="257"/>
            <ac:spMk id="17" creationId="{54E37FDA-F8F5-CB3E-ED16-07E4736B6748}"/>
          </ac:spMkLst>
        </pc:spChg>
        <pc:spChg chg="mod">
          <ac:chgData name="Namrata N Sahane" userId="0a0ff73f-73b3-42df-90e6-9c58a4858e5f" providerId="ADAL" clId="{FC54300F-5E7C-491B-9373-0ABF8133B051}" dt="2024-11-05T08:17:04.025" v="47"/>
          <ac:spMkLst>
            <pc:docMk/>
            <pc:sldMk cId="0" sldId="257"/>
            <ac:spMk id="19" creationId="{7F02A693-4FE0-5930-4A7C-01A4D9D70B01}"/>
          </ac:spMkLst>
        </pc:spChg>
        <pc:spChg chg="mod">
          <ac:chgData name="Namrata N Sahane" userId="0a0ff73f-73b3-42df-90e6-9c58a4858e5f" providerId="ADAL" clId="{FC54300F-5E7C-491B-9373-0ABF8133B051}" dt="2024-11-05T08:17:04.025" v="47"/>
          <ac:spMkLst>
            <pc:docMk/>
            <pc:sldMk cId="0" sldId="257"/>
            <ac:spMk id="20" creationId="{C6FB157C-093B-7BFA-17F9-AA28A31C2061}"/>
          </ac:spMkLst>
        </pc:spChg>
        <pc:spChg chg="add mod">
          <ac:chgData name="Namrata N Sahane" userId="0a0ff73f-73b3-42df-90e6-9c58a4858e5f" providerId="ADAL" clId="{FC54300F-5E7C-491B-9373-0ABF8133B051}" dt="2024-11-05T08:17:04.025" v="47"/>
          <ac:spMkLst>
            <pc:docMk/>
            <pc:sldMk cId="0" sldId="257"/>
            <ac:spMk id="21" creationId="{AAC2CB3E-5699-5CAD-0E85-BC634F76CE17}"/>
          </ac:spMkLst>
        </pc:spChg>
        <pc:spChg chg="del">
          <ac:chgData name="Namrata N Sahane" userId="0a0ff73f-73b3-42df-90e6-9c58a4858e5f" providerId="ADAL" clId="{FC54300F-5E7C-491B-9373-0ABF8133B051}" dt="2024-11-05T08:16:45.275" v="44" actId="478"/>
          <ac:spMkLst>
            <pc:docMk/>
            <pc:sldMk cId="0" sldId="257"/>
            <ac:spMk id="573" creationId="{00000000-0000-0000-0000-000000000000}"/>
          </ac:spMkLst>
        </pc:spChg>
        <pc:grpChg chg="add mod">
          <ac:chgData name="Namrata N Sahane" userId="0a0ff73f-73b3-42df-90e6-9c58a4858e5f" providerId="ADAL" clId="{FC54300F-5E7C-491B-9373-0ABF8133B051}" dt="2024-11-05T08:17:04.025" v="47"/>
          <ac:grpSpMkLst>
            <pc:docMk/>
            <pc:sldMk cId="0" sldId="257"/>
            <ac:grpSpMk id="9" creationId="{90E9B04C-C24E-C309-2FB8-835FCA235108}"/>
          </ac:grpSpMkLst>
        </pc:grpChg>
        <pc:grpChg chg="add mod">
          <ac:chgData name="Namrata N Sahane" userId="0a0ff73f-73b3-42df-90e6-9c58a4858e5f" providerId="ADAL" clId="{FC54300F-5E7C-491B-9373-0ABF8133B051}" dt="2024-11-05T08:17:04.025" v="47"/>
          <ac:grpSpMkLst>
            <pc:docMk/>
            <pc:sldMk cId="0" sldId="257"/>
            <ac:grpSpMk id="12" creationId="{7994121D-1D7B-7820-7F79-452814EBA0BC}"/>
          </ac:grpSpMkLst>
        </pc:grpChg>
        <pc:grpChg chg="add mod">
          <ac:chgData name="Namrata N Sahane" userId="0a0ff73f-73b3-42df-90e6-9c58a4858e5f" providerId="ADAL" clId="{FC54300F-5E7C-491B-9373-0ABF8133B051}" dt="2024-11-05T08:17:04.025" v="47"/>
          <ac:grpSpMkLst>
            <pc:docMk/>
            <pc:sldMk cId="0" sldId="257"/>
            <ac:grpSpMk id="15" creationId="{AD827CE2-540F-E5AE-DA7E-A67F78DE68E8}"/>
          </ac:grpSpMkLst>
        </pc:grpChg>
        <pc:grpChg chg="add mod">
          <ac:chgData name="Namrata N Sahane" userId="0a0ff73f-73b3-42df-90e6-9c58a4858e5f" providerId="ADAL" clId="{FC54300F-5E7C-491B-9373-0ABF8133B051}" dt="2024-11-05T08:17:04.025" v="47"/>
          <ac:grpSpMkLst>
            <pc:docMk/>
            <pc:sldMk cId="0" sldId="257"/>
            <ac:grpSpMk id="18" creationId="{6A07ACA0-FB95-25FC-BF08-20AF96EF7EE1}"/>
          </ac:grpSpMkLst>
        </pc:grpChg>
        <pc:graphicFrameChg chg="del">
          <ac:chgData name="Namrata N Sahane" userId="0a0ff73f-73b3-42df-90e6-9c58a4858e5f" providerId="ADAL" clId="{FC54300F-5E7C-491B-9373-0ABF8133B051}" dt="2024-11-05T08:16:45.275" v="44" actId="478"/>
          <ac:graphicFrameMkLst>
            <pc:docMk/>
            <pc:sldMk cId="0" sldId="257"/>
            <ac:graphicFrameMk id="574" creationId="{00000000-0000-0000-0000-000000000000}"/>
          </ac:graphicFrameMkLst>
        </pc:graphicFrameChg>
      </pc:sldChg>
      <pc:sldChg chg="addSp delSp modSp add del mod">
        <pc:chgData name="Namrata N Sahane" userId="0a0ff73f-73b3-42df-90e6-9c58a4858e5f" providerId="ADAL" clId="{FC54300F-5E7C-491B-9373-0ABF8133B051}" dt="2024-11-05T08:20:01.460" v="65" actId="478"/>
        <pc:sldMkLst>
          <pc:docMk/>
          <pc:sldMk cId="2010197324" sldId="258"/>
        </pc:sldMkLst>
        <pc:spChg chg="add del mod">
          <ac:chgData name="Namrata N Sahane" userId="0a0ff73f-73b3-42df-90e6-9c58a4858e5f" providerId="ADAL" clId="{FC54300F-5E7C-491B-9373-0ABF8133B051}" dt="2024-11-05T08:20:01.460" v="65" actId="478"/>
          <ac:spMkLst>
            <pc:docMk/>
            <pc:sldMk cId="2010197324" sldId="258"/>
            <ac:spMk id="2" creationId="{75FB3AD4-C219-AEA1-F913-DD4B81C0D703}"/>
          </ac:spMkLst>
        </pc:spChg>
        <pc:spChg chg="mod">
          <ac:chgData name="Namrata N Sahane" userId="0a0ff73f-73b3-42df-90e6-9c58a4858e5f" providerId="ADAL" clId="{FC54300F-5E7C-491B-9373-0ABF8133B051}" dt="2024-11-05T08:19:08.035" v="62" actId="242"/>
          <ac:spMkLst>
            <pc:docMk/>
            <pc:sldMk cId="2010197324" sldId="258"/>
            <ac:spMk id="3" creationId="{31A13660-DDBF-C292-A83B-A059615DABB8}"/>
          </ac:spMkLst>
        </pc:spChg>
        <pc:spChg chg="del">
          <ac:chgData name="Namrata N Sahane" userId="0a0ff73f-73b3-42df-90e6-9c58a4858e5f" providerId="ADAL" clId="{FC54300F-5E7C-491B-9373-0ABF8133B051}" dt="2024-11-05T08:18:45.788" v="58" actId="478"/>
          <ac:spMkLst>
            <pc:docMk/>
            <pc:sldMk cId="2010197324" sldId="258"/>
            <ac:spMk id="4" creationId="{B7546446-7F96-517D-55EF-5197A521CFD1}"/>
          </ac:spMkLst>
        </pc:spChg>
        <pc:spChg chg="del">
          <ac:chgData name="Namrata N Sahane" userId="0a0ff73f-73b3-42df-90e6-9c58a4858e5f" providerId="ADAL" clId="{FC54300F-5E7C-491B-9373-0ABF8133B051}" dt="2024-11-05T08:18:45.788" v="58" actId="478"/>
          <ac:spMkLst>
            <pc:docMk/>
            <pc:sldMk cId="2010197324" sldId="258"/>
            <ac:spMk id="5" creationId="{9D18C81F-31CF-614E-2CB8-7F99F2743C5C}"/>
          </ac:spMkLst>
        </pc:spChg>
        <pc:spChg chg="del">
          <ac:chgData name="Namrata N Sahane" userId="0a0ff73f-73b3-42df-90e6-9c58a4858e5f" providerId="ADAL" clId="{FC54300F-5E7C-491B-9373-0ABF8133B051}" dt="2024-11-05T08:18:45.788" v="58" actId="478"/>
          <ac:spMkLst>
            <pc:docMk/>
            <pc:sldMk cId="2010197324" sldId="258"/>
            <ac:spMk id="6" creationId="{A400A264-8583-A362-9DF8-79A9C004CA62}"/>
          </ac:spMkLst>
        </pc:spChg>
        <pc:spChg chg="del">
          <ac:chgData name="Namrata N Sahane" userId="0a0ff73f-73b3-42df-90e6-9c58a4858e5f" providerId="ADAL" clId="{FC54300F-5E7C-491B-9373-0ABF8133B051}" dt="2024-11-05T08:18:45.788" v="58" actId="478"/>
          <ac:spMkLst>
            <pc:docMk/>
            <pc:sldMk cId="2010197324" sldId="258"/>
            <ac:spMk id="7" creationId="{EA8D9CC5-99C2-0A1D-D845-BA8CFE56D61A}"/>
          </ac:spMkLst>
        </pc:spChg>
        <pc:spChg chg="del">
          <ac:chgData name="Namrata N Sahane" userId="0a0ff73f-73b3-42df-90e6-9c58a4858e5f" providerId="ADAL" clId="{FC54300F-5E7C-491B-9373-0ABF8133B051}" dt="2024-11-05T08:18:45.788" v="58" actId="478"/>
          <ac:spMkLst>
            <pc:docMk/>
            <pc:sldMk cId="2010197324" sldId="258"/>
            <ac:spMk id="8" creationId="{FBB68654-6F2E-8FDE-25FC-74EB5BD6C80D}"/>
          </ac:spMkLst>
        </pc:spChg>
        <pc:spChg chg="del">
          <ac:chgData name="Namrata N Sahane" userId="0a0ff73f-73b3-42df-90e6-9c58a4858e5f" providerId="ADAL" clId="{FC54300F-5E7C-491B-9373-0ABF8133B051}" dt="2024-11-05T08:18:45.788" v="58" actId="478"/>
          <ac:spMkLst>
            <pc:docMk/>
            <pc:sldMk cId="2010197324" sldId="258"/>
            <ac:spMk id="21" creationId="{AAC2CB3E-5699-5CAD-0E85-BC634F76CE17}"/>
          </ac:spMkLst>
        </pc:spChg>
        <pc:spChg chg="add mod">
          <ac:chgData name="Namrata N Sahane" userId="0a0ff73f-73b3-42df-90e6-9c58a4858e5f" providerId="ADAL" clId="{FC54300F-5E7C-491B-9373-0ABF8133B051}" dt="2024-11-05T08:18:46.348" v="59"/>
          <ac:spMkLst>
            <pc:docMk/>
            <pc:sldMk cId="2010197324" sldId="258"/>
            <ac:spMk id="22" creationId="{51A28C89-53DE-284C-ADBF-E7721AF0BF03}"/>
          </ac:spMkLst>
        </pc:spChg>
        <pc:spChg chg="add mod">
          <ac:chgData name="Namrata N Sahane" userId="0a0ff73f-73b3-42df-90e6-9c58a4858e5f" providerId="ADAL" clId="{FC54300F-5E7C-491B-9373-0ABF8133B051}" dt="2024-11-05T08:18:46.348" v="59"/>
          <ac:spMkLst>
            <pc:docMk/>
            <pc:sldMk cId="2010197324" sldId="258"/>
            <ac:spMk id="24" creationId="{73D9919B-4C01-0E6C-E2E0-61CBC108A632}"/>
          </ac:spMkLst>
        </pc:spChg>
        <pc:spChg chg="add mod">
          <ac:chgData name="Namrata N Sahane" userId="0a0ff73f-73b3-42df-90e6-9c58a4858e5f" providerId="ADAL" clId="{FC54300F-5E7C-491B-9373-0ABF8133B051}" dt="2024-11-05T08:18:46.348" v="59"/>
          <ac:spMkLst>
            <pc:docMk/>
            <pc:sldMk cId="2010197324" sldId="258"/>
            <ac:spMk id="26" creationId="{1E270BB5-5CA0-1CB6-CD56-275FDDD9E4A3}"/>
          </ac:spMkLst>
        </pc:spChg>
        <pc:spChg chg="add mod">
          <ac:chgData name="Namrata N Sahane" userId="0a0ff73f-73b3-42df-90e6-9c58a4858e5f" providerId="ADAL" clId="{FC54300F-5E7C-491B-9373-0ABF8133B051}" dt="2024-11-05T08:18:46.348" v="59"/>
          <ac:spMkLst>
            <pc:docMk/>
            <pc:sldMk cId="2010197324" sldId="258"/>
            <ac:spMk id="28" creationId="{A51A9C6C-434B-AD31-2DE1-BE5361798EB4}"/>
          </ac:spMkLst>
        </pc:spChg>
        <pc:spChg chg="add mod">
          <ac:chgData name="Namrata N Sahane" userId="0a0ff73f-73b3-42df-90e6-9c58a4858e5f" providerId="ADAL" clId="{FC54300F-5E7C-491B-9373-0ABF8133B051}" dt="2024-11-05T08:18:46.348" v="59"/>
          <ac:spMkLst>
            <pc:docMk/>
            <pc:sldMk cId="2010197324" sldId="258"/>
            <ac:spMk id="30" creationId="{28F05C84-FFF2-AF7D-22D8-2D020D38F9AD}"/>
          </ac:spMkLst>
        </pc:spChg>
        <pc:spChg chg="add mod">
          <ac:chgData name="Namrata N Sahane" userId="0a0ff73f-73b3-42df-90e6-9c58a4858e5f" providerId="ADAL" clId="{FC54300F-5E7C-491B-9373-0ABF8133B051}" dt="2024-11-05T08:18:46.348" v="59"/>
          <ac:spMkLst>
            <pc:docMk/>
            <pc:sldMk cId="2010197324" sldId="258"/>
            <ac:spMk id="32" creationId="{BB89785F-C4FF-14B1-A6AC-BF0240F5D7E4}"/>
          </ac:spMkLst>
        </pc:spChg>
        <pc:spChg chg="add mod">
          <ac:chgData name="Namrata N Sahane" userId="0a0ff73f-73b3-42df-90e6-9c58a4858e5f" providerId="ADAL" clId="{FC54300F-5E7C-491B-9373-0ABF8133B051}" dt="2024-11-05T08:18:46.348" v="59"/>
          <ac:spMkLst>
            <pc:docMk/>
            <pc:sldMk cId="2010197324" sldId="258"/>
            <ac:spMk id="33" creationId="{C13A048D-8FAE-1331-2F28-308A61190C8B}"/>
          </ac:spMkLst>
        </pc:spChg>
        <pc:grpChg chg="del">
          <ac:chgData name="Namrata N Sahane" userId="0a0ff73f-73b3-42df-90e6-9c58a4858e5f" providerId="ADAL" clId="{FC54300F-5E7C-491B-9373-0ABF8133B051}" dt="2024-11-05T08:18:45.788" v="58" actId="478"/>
          <ac:grpSpMkLst>
            <pc:docMk/>
            <pc:sldMk cId="2010197324" sldId="258"/>
            <ac:grpSpMk id="9" creationId="{90E9B04C-C24E-C309-2FB8-835FCA235108}"/>
          </ac:grpSpMkLst>
        </pc:grpChg>
        <pc:grpChg chg="del">
          <ac:chgData name="Namrata N Sahane" userId="0a0ff73f-73b3-42df-90e6-9c58a4858e5f" providerId="ADAL" clId="{FC54300F-5E7C-491B-9373-0ABF8133B051}" dt="2024-11-05T08:18:45.788" v="58" actId="478"/>
          <ac:grpSpMkLst>
            <pc:docMk/>
            <pc:sldMk cId="2010197324" sldId="258"/>
            <ac:grpSpMk id="12" creationId="{7994121D-1D7B-7820-7F79-452814EBA0BC}"/>
          </ac:grpSpMkLst>
        </pc:grpChg>
        <pc:grpChg chg="del">
          <ac:chgData name="Namrata N Sahane" userId="0a0ff73f-73b3-42df-90e6-9c58a4858e5f" providerId="ADAL" clId="{FC54300F-5E7C-491B-9373-0ABF8133B051}" dt="2024-11-05T08:18:45.788" v="58" actId="478"/>
          <ac:grpSpMkLst>
            <pc:docMk/>
            <pc:sldMk cId="2010197324" sldId="258"/>
            <ac:grpSpMk id="15" creationId="{AD827CE2-540F-E5AE-DA7E-A67F78DE68E8}"/>
          </ac:grpSpMkLst>
        </pc:grpChg>
        <pc:grpChg chg="del">
          <ac:chgData name="Namrata N Sahane" userId="0a0ff73f-73b3-42df-90e6-9c58a4858e5f" providerId="ADAL" clId="{FC54300F-5E7C-491B-9373-0ABF8133B051}" dt="2024-11-05T08:18:45.788" v="58" actId="478"/>
          <ac:grpSpMkLst>
            <pc:docMk/>
            <pc:sldMk cId="2010197324" sldId="258"/>
            <ac:grpSpMk id="18" creationId="{6A07ACA0-FB95-25FC-BF08-20AF96EF7EE1}"/>
          </ac:grpSpMkLst>
        </pc:grpChg>
        <pc:graphicFrameChg chg="add mod">
          <ac:chgData name="Namrata N Sahane" userId="0a0ff73f-73b3-42df-90e6-9c58a4858e5f" providerId="ADAL" clId="{FC54300F-5E7C-491B-9373-0ABF8133B051}" dt="2024-11-05T08:18:46.348" v="59"/>
          <ac:graphicFrameMkLst>
            <pc:docMk/>
            <pc:sldMk cId="2010197324" sldId="258"/>
            <ac:graphicFrameMk id="23" creationId="{B2811706-0EBA-F3CB-685C-9E077503C1CF}"/>
          </ac:graphicFrameMkLst>
        </pc:graphicFrameChg>
        <pc:graphicFrameChg chg="add mod">
          <ac:chgData name="Namrata N Sahane" userId="0a0ff73f-73b3-42df-90e6-9c58a4858e5f" providerId="ADAL" clId="{FC54300F-5E7C-491B-9373-0ABF8133B051}" dt="2024-11-05T08:18:46.348" v="59"/>
          <ac:graphicFrameMkLst>
            <pc:docMk/>
            <pc:sldMk cId="2010197324" sldId="258"/>
            <ac:graphicFrameMk id="25" creationId="{69C753FE-ACB7-7A21-372A-984A627556C2}"/>
          </ac:graphicFrameMkLst>
        </pc:graphicFrameChg>
        <pc:graphicFrameChg chg="add mod">
          <ac:chgData name="Namrata N Sahane" userId="0a0ff73f-73b3-42df-90e6-9c58a4858e5f" providerId="ADAL" clId="{FC54300F-5E7C-491B-9373-0ABF8133B051}" dt="2024-11-05T08:18:46.348" v="59"/>
          <ac:graphicFrameMkLst>
            <pc:docMk/>
            <pc:sldMk cId="2010197324" sldId="258"/>
            <ac:graphicFrameMk id="27" creationId="{D59CC864-0CA0-27E5-F1D0-406C853267D9}"/>
          </ac:graphicFrameMkLst>
        </pc:graphicFrameChg>
        <pc:graphicFrameChg chg="add mod">
          <ac:chgData name="Namrata N Sahane" userId="0a0ff73f-73b3-42df-90e6-9c58a4858e5f" providerId="ADAL" clId="{FC54300F-5E7C-491B-9373-0ABF8133B051}" dt="2024-11-05T08:18:46.348" v="59"/>
          <ac:graphicFrameMkLst>
            <pc:docMk/>
            <pc:sldMk cId="2010197324" sldId="258"/>
            <ac:graphicFrameMk id="29" creationId="{79B67A3E-5210-30D5-4789-30425497B459}"/>
          </ac:graphicFrameMkLst>
        </pc:graphicFrameChg>
        <pc:graphicFrameChg chg="add mod">
          <ac:chgData name="Namrata N Sahane" userId="0a0ff73f-73b3-42df-90e6-9c58a4858e5f" providerId="ADAL" clId="{FC54300F-5E7C-491B-9373-0ABF8133B051}" dt="2024-11-05T08:18:46.348" v="59"/>
          <ac:graphicFrameMkLst>
            <pc:docMk/>
            <pc:sldMk cId="2010197324" sldId="258"/>
            <ac:graphicFrameMk id="31" creationId="{3914DDE1-19B1-AFBA-416A-ABF1B9F71239}"/>
          </ac:graphicFrameMkLst>
        </pc:graphicFrameChg>
      </pc:sldChg>
      <pc:sldChg chg="addSp delSp modSp add mod">
        <pc:chgData name="Namrata N Sahane" userId="0a0ff73f-73b3-42df-90e6-9c58a4858e5f" providerId="ADAL" clId="{FC54300F-5E7C-491B-9373-0ABF8133B051}" dt="2024-11-05T08:20:25" v="72" actId="20577"/>
        <pc:sldMkLst>
          <pc:docMk/>
          <pc:sldMk cId="594241938" sldId="259"/>
        </pc:sldMkLst>
        <pc:spChg chg="del">
          <ac:chgData name="Namrata N Sahane" userId="0a0ff73f-73b3-42df-90e6-9c58a4858e5f" providerId="ADAL" clId="{FC54300F-5E7C-491B-9373-0ABF8133B051}" dt="2024-11-05T08:19:58.273" v="64" actId="478"/>
          <ac:spMkLst>
            <pc:docMk/>
            <pc:sldMk cId="594241938" sldId="259"/>
            <ac:spMk id="2" creationId="{75FB3AD4-C219-AEA1-F913-DD4B81C0D703}"/>
          </ac:spMkLst>
        </pc:spChg>
        <pc:spChg chg="mod">
          <ac:chgData name="Namrata N Sahane" userId="0a0ff73f-73b3-42df-90e6-9c58a4858e5f" providerId="ADAL" clId="{FC54300F-5E7C-491B-9373-0ABF8133B051}" dt="2024-11-05T08:20:25" v="72" actId="20577"/>
          <ac:spMkLst>
            <pc:docMk/>
            <pc:sldMk cId="594241938" sldId="259"/>
            <ac:spMk id="3" creationId="{31A13660-DDBF-C292-A83B-A059615DABB8}"/>
          </ac:spMkLst>
        </pc:spChg>
        <pc:spChg chg="add mod">
          <ac:chgData name="Namrata N Sahane" userId="0a0ff73f-73b3-42df-90e6-9c58a4858e5f" providerId="ADAL" clId="{FC54300F-5E7C-491B-9373-0ABF8133B051}" dt="2024-11-05T08:20:16.921" v="69"/>
          <ac:spMkLst>
            <pc:docMk/>
            <pc:sldMk cId="594241938" sldId="259"/>
            <ac:spMk id="4" creationId="{F0C0A184-D8CF-46B3-5FD4-97978F2172A6}"/>
          </ac:spMkLst>
        </pc:spChg>
        <pc:spChg chg="del">
          <ac:chgData name="Namrata N Sahane" userId="0a0ff73f-73b3-42df-90e6-9c58a4858e5f" providerId="ADAL" clId="{FC54300F-5E7C-491B-9373-0ABF8133B051}" dt="2024-11-05T08:20:13.626" v="67" actId="478"/>
          <ac:spMkLst>
            <pc:docMk/>
            <pc:sldMk cId="594241938" sldId="259"/>
            <ac:spMk id="22" creationId="{51A28C89-53DE-284C-ADBF-E7721AF0BF03}"/>
          </ac:spMkLst>
        </pc:spChg>
        <pc:spChg chg="del">
          <ac:chgData name="Namrata N Sahane" userId="0a0ff73f-73b3-42df-90e6-9c58a4858e5f" providerId="ADAL" clId="{FC54300F-5E7C-491B-9373-0ABF8133B051}" dt="2024-11-05T08:20:13.626" v="67" actId="478"/>
          <ac:spMkLst>
            <pc:docMk/>
            <pc:sldMk cId="594241938" sldId="259"/>
            <ac:spMk id="24" creationId="{73D9919B-4C01-0E6C-E2E0-61CBC108A632}"/>
          </ac:spMkLst>
        </pc:spChg>
        <pc:spChg chg="del">
          <ac:chgData name="Namrata N Sahane" userId="0a0ff73f-73b3-42df-90e6-9c58a4858e5f" providerId="ADAL" clId="{FC54300F-5E7C-491B-9373-0ABF8133B051}" dt="2024-11-05T08:20:13.626" v="67" actId="478"/>
          <ac:spMkLst>
            <pc:docMk/>
            <pc:sldMk cId="594241938" sldId="259"/>
            <ac:spMk id="26" creationId="{1E270BB5-5CA0-1CB6-CD56-275FDDD9E4A3}"/>
          </ac:spMkLst>
        </pc:spChg>
        <pc:spChg chg="del">
          <ac:chgData name="Namrata N Sahane" userId="0a0ff73f-73b3-42df-90e6-9c58a4858e5f" providerId="ADAL" clId="{FC54300F-5E7C-491B-9373-0ABF8133B051}" dt="2024-11-05T08:20:13.626" v="67" actId="478"/>
          <ac:spMkLst>
            <pc:docMk/>
            <pc:sldMk cId="594241938" sldId="259"/>
            <ac:spMk id="28" creationId="{A51A9C6C-434B-AD31-2DE1-BE5361798EB4}"/>
          </ac:spMkLst>
        </pc:spChg>
        <pc:spChg chg="del">
          <ac:chgData name="Namrata N Sahane" userId="0a0ff73f-73b3-42df-90e6-9c58a4858e5f" providerId="ADAL" clId="{FC54300F-5E7C-491B-9373-0ABF8133B051}" dt="2024-11-05T08:20:13.626" v="67" actId="478"/>
          <ac:spMkLst>
            <pc:docMk/>
            <pc:sldMk cId="594241938" sldId="259"/>
            <ac:spMk id="30" creationId="{28F05C84-FFF2-AF7D-22D8-2D020D38F9AD}"/>
          </ac:spMkLst>
        </pc:spChg>
        <pc:spChg chg="del">
          <ac:chgData name="Namrata N Sahane" userId="0a0ff73f-73b3-42df-90e6-9c58a4858e5f" providerId="ADAL" clId="{FC54300F-5E7C-491B-9373-0ABF8133B051}" dt="2024-11-05T08:20:13.626" v="67" actId="478"/>
          <ac:spMkLst>
            <pc:docMk/>
            <pc:sldMk cId="594241938" sldId="259"/>
            <ac:spMk id="32" creationId="{BB89785F-C4FF-14B1-A6AC-BF0240F5D7E4}"/>
          </ac:spMkLst>
        </pc:spChg>
        <pc:spChg chg="del">
          <ac:chgData name="Namrata N Sahane" userId="0a0ff73f-73b3-42df-90e6-9c58a4858e5f" providerId="ADAL" clId="{FC54300F-5E7C-491B-9373-0ABF8133B051}" dt="2024-11-05T08:20:13.626" v="67" actId="478"/>
          <ac:spMkLst>
            <pc:docMk/>
            <pc:sldMk cId="594241938" sldId="259"/>
            <ac:spMk id="33" creationId="{C13A048D-8FAE-1331-2F28-308A61190C8B}"/>
          </ac:spMkLst>
        </pc:spChg>
        <pc:graphicFrameChg chg="del">
          <ac:chgData name="Namrata N Sahane" userId="0a0ff73f-73b3-42df-90e6-9c58a4858e5f" providerId="ADAL" clId="{FC54300F-5E7C-491B-9373-0ABF8133B051}" dt="2024-11-05T08:20:13.626" v="67" actId="478"/>
          <ac:graphicFrameMkLst>
            <pc:docMk/>
            <pc:sldMk cId="594241938" sldId="259"/>
            <ac:graphicFrameMk id="23" creationId="{B2811706-0EBA-F3CB-685C-9E077503C1CF}"/>
          </ac:graphicFrameMkLst>
        </pc:graphicFrameChg>
        <pc:graphicFrameChg chg="del">
          <ac:chgData name="Namrata N Sahane" userId="0a0ff73f-73b3-42df-90e6-9c58a4858e5f" providerId="ADAL" clId="{FC54300F-5E7C-491B-9373-0ABF8133B051}" dt="2024-11-05T08:20:13.626" v="67" actId="478"/>
          <ac:graphicFrameMkLst>
            <pc:docMk/>
            <pc:sldMk cId="594241938" sldId="259"/>
            <ac:graphicFrameMk id="25" creationId="{69C753FE-ACB7-7A21-372A-984A627556C2}"/>
          </ac:graphicFrameMkLst>
        </pc:graphicFrameChg>
        <pc:graphicFrameChg chg="del">
          <ac:chgData name="Namrata N Sahane" userId="0a0ff73f-73b3-42df-90e6-9c58a4858e5f" providerId="ADAL" clId="{FC54300F-5E7C-491B-9373-0ABF8133B051}" dt="2024-11-05T08:20:13.626" v="67" actId="478"/>
          <ac:graphicFrameMkLst>
            <pc:docMk/>
            <pc:sldMk cId="594241938" sldId="259"/>
            <ac:graphicFrameMk id="27" creationId="{D59CC864-0CA0-27E5-F1D0-406C853267D9}"/>
          </ac:graphicFrameMkLst>
        </pc:graphicFrameChg>
        <pc:graphicFrameChg chg="del">
          <ac:chgData name="Namrata N Sahane" userId="0a0ff73f-73b3-42df-90e6-9c58a4858e5f" providerId="ADAL" clId="{FC54300F-5E7C-491B-9373-0ABF8133B051}" dt="2024-11-05T08:20:13.626" v="67" actId="478"/>
          <ac:graphicFrameMkLst>
            <pc:docMk/>
            <pc:sldMk cId="594241938" sldId="259"/>
            <ac:graphicFrameMk id="29" creationId="{79B67A3E-5210-30D5-4789-30425497B459}"/>
          </ac:graphicFrameMkLst>
        </pc:graphicFrameChg>
        <pc:graphicFrameChg chg="del">
          <ac:chgData name="Namrata N Sahane" userId="0a0ff73f-73b3-42df-90e6-9c58a4858e5f" providerId="ADAL" clId="{FC54300F-5E7C-491B-9373-0ABF8133B051}" dt="2024-11-05T08:20:13.626" v="67" actId="478"/>
          <ac:graphicFrameMkLst>
            <pc:docMk/>
            <pc:sldMk cId="594241938" sldId="259"/>
            <ac:graphicFrameMk id="31" creationId="{3914DDE1-19B1-AFBA-416A-ABF1B9F71239}"/>
          </ac:graphicFrameMkLst>
        </pc:graphicFrameChg>
      </pc:sldChg>
      <pc:sldChg chg="addSp modSp add mod">
        <pc:chgData name="Namrata N Sahane" userId="0a0ff73f-73b3-42df-90e6-9c58a4858e5f" providerId="ADAL" clId="{FC54300F-5E7C-491B-9373-0ABF8133B051}" dt="2024-11-05T09:30:09.773" v="137" actId="403"/>
        <pc:sldMkLst>
          <pc:docMk/>
          <pc:sldMk cId="3479016741" sldId="260"/>
        </pc:sldMkLst>
        <pc:spChg chg="add mod">
          <ac:chgData name="Namrata N Sahane" userId="0a0ff73f-73b3-42df-90e6-9c58a4858e5f" providerId="ADAL" clId="{FC54300F-5E7C-491B-9373-0ABF8133B051}" dt="2024-11-05T09:30:09.773" v="137" actId="403"/>
          <ac:spMkLst>
            <pc:docMk/>
            <pc:sldMk cId="3479016741" sldId="260"/>
            <ac:spMk id="2" creationId="{DC7063C8-A2D4-5181-214D-BB15F60C339A}"/>
          </ac:spMkLst>
        </pc:spChg>
        <pc:spChg chg="mod">
          <ac:chgData name="Namrata N Sahane" userId="0a0ff73f-73b3-42df-90e6-9c58a4858e5f" providerId="ADAL" clId="{FC54300F-5E7C-491B-9373-0ABF8133B051}" dt="2024-11-05T08:20:55.191" v="74"/>
          <ac:spMkLst>
            <pc:docMk/>
            <pc:sldMk cId="3479016741" sldId="260"/>
            <ac:spMk id="3" creationId="{31A13660-DDBF-C292-A83B-A059615DABB8}"/>
          </ac:spMkLst>
        </pc:spChg>
      </pc:sldChg>
      <pc:sldChg chg="add del">
        <pc:chgData name="Namrata N Sahane" userId="0a0ff73f-73b3-42df-90e6-9c58a4858e5f" providerId="ADAL" clId="{FC54300F-5E7C-491B-9373-0ABF8133B051}" dt="2024-11-05T09:30:16.362" v="138" actId="47"/>
        <pc:sldMkLst>
          <pc:docMk/>
          <pc:sldMk cId="2610215204" sldId="261"/>
        </pc:sldMkLst>
      </pc:sldChg>
      <pc:sldChg chg="modSp add mod">
        <pc:chgData name="Namrata N Sahane" userId="0a0ff73f-73b3-42df-90e6-9c58a4858e5f" providerId="ADAL" clId="{FC54300F-5E7C-491B-9373-0ABF8133B051}" dt="2024-11-05T09:32:45.771" v="174" actId="14100"/>
        <pc:sldMkLst>
          <pc:docMk/>
          <pc:sldMk cId="3273651345" sldId="261"/>
        </pc:sldMkLst>
        <pc:spChg chg="mod">
          <ac:chgData name="Namrata N Sahane" userId="0a0ff73f-73b3-42df-90e6-9c58a4858e5f" providerId="ADAL" clId="{FC54300F-5E7C-491B-9373-0ABF8133B051}" dt="2024-11-05T09:32:45.771" v="174" actId="14100"/>
          <ac:spMkLst>
            <pc:docMk/>
            <pc:sldMk cId="3273651345" sldId="261"/>
            <ac:spMk id="2" creationId="{DC7063C8-A2D4-5181-214D-BB15F60C339A}"/>
          </ac:spMkLst>
        </pc:spChg>
        <pc:spChg chg="mod">
          <ac:chgData name="Namrata N Sahane" userId="0a0ff73f-73b3-42df-90e6-9c58a4858e5f" providerId="ADAL" clId="{FC54300F-5E7C-491B-9373-0ABF8133B051}" dt="2024-11-05T09:31:10.706" v="142"/>
          <ac:spMkLst>
            <pc:docMk/>
            <pc:sldMk cId="3273651345" sldId="261"/>
            <ac:spMk id="3" creationId="{31A13660-DDBF-C292-A83B-A059615DABB8}"/>
          </ac:spMkLst>
        </pc:spChg>
      </pc:sldChg>
      <pc:sldChg chg="addSp delSp modSp add mod">
        <pc:chgData name="Namrata N Sahane" userId="0a0ff73f-73b3-42df-90e6-9c58a4858e5f" providerId="ADAL" clId="{FC54300F-5E7C-491B-9373-0ABF8133B051}" dt="2024-11-05T10:08:37.886" v="336" actId="20577"/>
        <pc:sldMkLst>
          <pc:docMk/>
          <pc:sldMk cId="3929304444" sldId="262"/>
        </pc:sldMkLst>
        <pc:spChg chg="del">
          <ac:chgData name="Namrata N Sahane" userId="0a0ff73f-73b3-42df-90e6-9c58a4858e5f" providerId="ADAL" clId="{FC54300F-5E7C-491B-9373-0ABF8133B051}" dt="2024-11-05T09:52:55.709" v="181" actId="478"/>
          <ac:spMkLst>
            <pc:docMk/>
            <pc:sldMk cId="3929304444" sldId="262"/>
            <ac:spMk id="2" creationId="{DC7063C8-A2D4-5181-214D-BB15F60C339A}"/>
          </ac:spMkLst>
        </pc:spChg>
        <pc:spChg chg="mod">
          <ac:chgData name="Namrata N Sahane" userId="0a0ff73f-73b3-42df-90e6-9c58a4858e5f" providerId="ADAL" clId="{FC54300F-5E7C-491B-9373-0ABF8133B051}" dt="2024-11-05T10:08:37.886" v="336" actId="20577"/>
          <ac:spMkLst>
            <pc:docMk/>
            <pc:sldMk cId="3929304444" sldId="262"/>
            <ac:spMk id="3" creationId="{31A13660-DDBF-C292-A83B-A059615DABB8}"/>
          </ac:spMkLst>
        </pc:spChg>
        <pc:spChg chg="add mod">
          <ac:chgData name="Namrata N Sahane" userId="0a0ff73f-73b3-42df-90e6-9c58a4858e5f" providerId="ADAL" clId="{FC54300F-5E7C-491B-9373-0ABF8133B051}" dt="2024-11-05T10:06:25.236" v="260" actId="207"/>
          <ac:spMkLst>
            <pc:docMk/>
            <pc:sldMk cId="3929304444" sldId="262"/>
            <ac:spMk id="5" creationId="{490CF665-449F-B090-B0B8-A291C1D711F1}"/>
          </ac:spMkLst>
        </pc:spChg>
      </pc:sldChg>
      <pc:sldChg chg="addSp delSp modSp add mod modClrScheme chgLayout">
        <pc:chgData name="Namrata N Sahane" userId="0a0ff73f-73b3-42df-90e6-9c58a4858e5f" providerId="ADAL" clId="{FC54300F-5E7C-491B-9373-0ABF8133B051}" dt="2024-11-05T10:08:05.058" v="313" actId="1076"/>
        <pc:sldMkLst>
          <pc:docMk/>
          <pc:sldMk cId="402955844" sldId="263"/>
        </pc:sldMkLst>
        <pc:spChg chg="del">
          <ac:chgData name="Namrata N Sahane" userId="0a0ff73f-73b3-42df-90e6-9c58a4858e5f" providerId="ADAL" clId="{FC54300F-5E7C-491B-9373-0ABF8133B051}" dt="2024-11-05T10:07:50.884" v="309" actId="478"/>
          <ac:spMkLst>
            <pc:docMk/>
            <pc:sldMk cId="402955844" sldId="263"/>
            <ac:spMk id="3" creationId="{31A13660-DDBF-C292-A83B-A059615DABB8}"/>
          </ac:spMkLst>
        </pc:spChg>
        <pc:spChg chg="add del mod">
          <ac:chgData name="Namrata N Sahane" userId="0a0ff73f-73b3-42df-90e6-9c58a4858e5f" providerId="ADAL" clId="{FC54300F-5E7C-491B-9373-0ABF8133B051}" dt="2024-11-05T10:07:55.773" v="310" actId="700"/>
          <ac:spMkLst>
            <pc:docMk/>
            <pc:sldMk cId="402955844" sldId="263"/>
            <ac:spMk id="4" creationId="{52B4D5B0-1B04-E414-51A6-0A3CC5E3B6A7}"/>
          </ac:spMkLst>
        </pc:spChg>
        <pc:spChg chg="del">
          <ac:chgData name="Namrata N Sahane" userId="0a0ff73f-73b3-42df-90e6-9c58a4858e5f" providerId="ADAL" clId="{FC54300F-5E7C-491B-9373-0ABF8133B051}" dt="2024-11-05T10:07:50.884" v="309" actId="478"/>
          <ac:spMkLst>
            <pc:docMk/>
            <pc:sldMk cId="402955844" sldId="263"/>
            <ac:spMk id="5" creationId="{490CF665-449F-B090-B0B8-A291C1D711F1}"/>
          </ac:spMkLst>
        </pc:spChg>
        <pc:spChg chg="add del mod">
          <ac:chgData name="Namrata N Sahane" userId="0a0ff73f-73b3-42df-90e6-9c58a4858e5f" providerId="ADAL" clId="{FC54300F-5E7C-491B-9373-0ABF8133B051}" dt="2024-11-05T10:07:59.972" v="311" actId="478"/>
          <ac:spMkLst>
            <pc:docMk/>
            <pc:sldMk cId="402955844" sldId="263"/>
            <ac:spMk id="6" creationId="{66C46554-D8C6-56D7-2ACA-89FFEEC91543}"/>
          </ac:spMkLst>
        </pc:spChg>
        <pc:spChg chg="add mod">
          <ac:chgData name="Namrata N Sahane" userId="0a0ff73f-73b3-42df-90e6-9c58a4858e5f" providerId="ADAL" clId="{FC54300F-5E7C-491B-9373-0ABF8133B051}" dt="2024-11-05T10:08:00.614" v="312"/>
          <ac:spMkLst>
            <pc:docMk/>
            <pc:sldMk cId="402955844" sldId="263"/>
            <ac:spMk id="7" creationId="{7824D649-DA60-B333-0839-AD537EEE41D1}"/>
          </ac:spMkLst>
        </pc:spChg>
        <pc:spChg chg="add mod">
          <ac:chgData name="Namrata N Sahane" userId="0a0ff73f-73b3-42df-90e6-9c58a4858e5f" providerId="ADAL" clId="{FC54300F-5E7C-491B-9373-0ABF8133B051}" dt="2024-11-05T10:08:05.058" v="313" actId="1076"/>
          <ac:spMkLst>
            <pc:docMk/>
            <pc:sldMk cId="402955844" sldId="263"/>
            <ac:spMk id="8" creationId="{7489369F-F742-910F-DBD1-9ABDD1FD7882}"/>
          </ac:spMkLst>
        </pc:spChg>
      </pc:sldChg>
      <pc:sldChg chg="modSp add mod">
        <pc:chgData name="Namrata N Sahane" userId="0a0ff73f-73b3-42df-90e6-9c58a4858e5f" providerId="ADAL" clId="{FC54300F-5E7C-491B-9373-0ABF8133B051}" dt="2024-11-05T10:08:13.676" v="323" actId="20577"/>
        <pc:sldMkLst>
          <pc:docMk/>
          <pc:sldMk cId="341601008" sldId="264"/>
        </pc:sldMkLst>
        <pc:spChg chg="mod">
          <ac:chgData name="Namrata N Sahane" userId="0a0ff73f-73b3-42df-90e6-9c58a4858e5f" providerId="ADAL" clId="{FC54300F-5E7C-491B-9373-0ABF8133B051}" dt="2024-11-05T10:08:13.676" v="323" actId="20577"/>
          <ac:spMkLst>
            <pc:docMk/>
            <pc:sldMk cId="341601008" sldId="264"/>
            <ac:spMk id="567" creationId="{00000000-0000-0000-0000-000000000000}"/>
          </ac:spMkLst>
        </pc:spChg>
      </pc:sldChg>
      <pc:sldMasterChg chg="delSldLayout modSldLayout">
        <pc:chgData name="Namrata N Sahane" userId="0a0ff73f-73b3-42df-90e6-9c58a4858e5f" providerId="ADAL" clId="{FC54300F-5E7C-491B-9373-0ABF8133B051}" dt="2024-11-05T08:18:30.063" v="56" actId="47"/>
        <pc:sldMasterMkLst>
          <pc:docMk/>
          <pc:sldMasterMk cId="0" sldId="2147483648"/>
        </pc:sldMasterMkLst>
        <pc:sldLayoutChg chg="addSp modSp mod">
          <pc:chgData name="Namrata N Sahane" userId="0a0ff73f-73b3-42df-90e6-9c58a4858e5f" providerId="ADAL" clId="{FC54300F-5E7C-491B-9373-0ABF8133B051}" dt="2024-11-05T08:12:37.838" v="22" actId="1035"/>
          <pc:sldLayoutMkLst>
            <pc:docMk/>
            <pc:sldMasterMk cId="0" sldId="2147483648"/>
            <pc:sldLayoutMk cId="0" sldId="2147483649"/>
          </pc:sldLayoutMkLst>
          <pc:spChg chg="mod">
            <ac:chgData name="Namrata N Sahane" userId="0a0ff73f-73b3-42df-90e6-9c58a4858e5f" providerId="ADAL" clId="{FC54300F-5E7C-491B-9373-0ABF8133B051}" dt="2024-11-05T08:12:30.334" v="8" actId="14100"/>
            <ac:spMkLst>
              <pc:docMk/>
              <pc:sldMasterMk cId="0" sldId="2147483648"/>
              <pc:sldLayoutMk cId="0" sldId="2147483649"/>
              <ac:spMk id="17" creationId="{00000000-0000-0000-0000-000000000000}"/>
            </ac:spMkLst>
          </pc:spChg>
          <pc:spChg chg="mod">
            <ac:chgData name="Namrata N Sahane" userId="0a0ff73f-73b3-42df-90e6-9c58a4858e5f" providerId="ADAL" clId="{FC54300F-5E7C-491B-9373-0ABF8133B051}" dt="2024-11-05T08:12:37.838" v="22" actId="1035"/>
            <ac:spMkLst>
              <pc:docMk/>
              <pc:sldMasterMk cId="0" sldId="2147483648"/>
              <pc:sldLayoutMk cId="0" sldId="2147483649"/>
              <ac:spMk id="18" creationId="{00000000-0000-0000-0000-000000000000}"/>
            </ac:spMkLst>
          </pc:spChg>
          <pc:spChg chg="mod">
            <ac:chgData name="Namrata N Sahane" userId="0a0ff73f-73b3-42df-90e6-9c58a4858e5f" providerId="ADAL" clId="{FC54300F-5E7C-491B-9373-0ABF8133B051}" dt="2024-11-05T08:12:37.838" v="22" actId="1035"/>
            <ac:spMkLst>
              <pc:docMk/>
              <pc:sldMasterMk cId="0" sldId="2147483648"/>
              <pc:sldLayoutMk cId="0" sldId="2147483649"/>
              <ac:spMk id="19" creationId="{00000000-0000-0000-0000-000000000000}"/>
            </ac:spMkLst>
          </pc:spChg>
          <pc:picChg chg="add mod ord modCrop">
            <ac:chgData name="Namrata N Sahane" userId="0a0ff73f-73b3-42df-90e6-9c58a4858e5f" providerId="ADAL" clId="{FC54300F-5E7C-491B-9373-0ABF8133B051}" dt="2024-11-05T08:12:16.680" v="6" actId="18131"/>
            <ac:picMkLst>
              <pc:docMk/>
              <pc:sldMasterMk cId="0" sldId="2147483648"/>
              <pc:sldLayoutMk cId="0" sldId="2147483649"/>
              <ac:picMk id="4" creationId="{B57A4996-F80B-05F9-542E-D4B890F152DA}"/>
            </ac:picMkLst>
          </pc:picChg>
        </pc:sldLayoutChg>
        <pc:sldLayoutChg chg="del">
          <pc:chgData name="Namrata N Sahane" userId="0a0ff73f-73b3-42df-90e6-9c58a4858e5f" providerId="ADAL" clId="{FC54300F-5E7C-491B-9373-0ABF8133B051}" dt="2024-11-05T08:18:30.063" v="56" actId="47"/>
          <pc:sldLayoutMkLst>
            <pc:docMk/>
            <pc:sldMasterMk cId="0" sldId="2147483648"/>
            <pc:sldLayoutMk cId="0" sldId="2147483651"/>
          </pc:sldLayoutMkLst>
        </pc:sldLayoutChg>
      </pc:sldMasterChg>
      <pc:sldMasterChg chg="del delSldLayout">
        <pc:chgData name="Namrata N Sahane" userId="0a0ff73f-73b3-42df-90e6-9c58a4858e5f" providerId="ADAL" clId="{FC54300F-5E7C-491B-9373-0ABF8133B051}" dt="2024-11-05T10:07:55.773" v="310" actId="700"/>
        <pc:sldMasterMkLst>
          <pc:docMk/>
          <pc:sldMasterMk cId="0" sldId="2147483679"/>
        </pc:sldMasterMkLst>
        <pc:sldLayoutChg chg="del">
          <pc:chgData name="Namrata N Sahane" userId="0a0ff73f-73b3-42df-90e6-9c58a4858e5f" providerId="ADAL" clId="{FC54300F-5E7C-491B-9373-0ABF8133B051}" dt="2024-11-05T10:07:55.773" v="310" actId="700"/>
          <pc:sldLayoutMkLst>
            <pc:docMk/>
            <pc:sldMasterMk cId="0" sldId="2147483679"/>
            <pc:sldLayoutMk cId="0" sldId="2147483680"/>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81"/>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82"/>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83"/>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84"/>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85"/>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86"/>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87"/>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88"/>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89"/>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90"/>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91"/>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92"/>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93"/>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94"/>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95"/>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96"/>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97"/>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98"/>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699"/>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700"/>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701"/>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702"/>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703"/>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704"/>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705"/>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706"/>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707"/>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708"/>
          </pc:sldLayoutMkLst>
        </pc:sldLayoutChg>
        <pc:sldLayoutChg chg="del">
          <pc:chgData name="Namrata N Sahane" userId="0a0ff73f-73b3-42df-90e6-9c58a4858e5f" providerId="ADAL" clId="{FC54300F-5E7C-491B-9373-0ABF8133B051}" dt="2024-11-05T10:07:55.773" v="310" actId="700"/>
          <pc:sldLayoutMkLst>
            <pc:docMk/>
            <pc:sldMasterMk cId="0" sldId="2147483679"/>
            <pc:sldLayoutMk cId="0" sldId="2147483709"/>
          </pc:sldLayoutMkLst>
        </pc:sldLayoutChg>
      </pc:sldMasterChg>
    </pc:docChg>
  </pc:docChgLst>
</pc:chgInfo>
</file>

<file path=ppt/media/image1.jpeg>
</file>

<file path=ppt/media/image10.svg>
</file>

<file path=ppt/media/image11.png>
</file>

<file path=ppt/media/image12.svg>
</file>

<file path=ppt/media/image13.png>
</file>

<file path=ppt/media/image14.svg>
</file>

<file path=ppt/media/image15.jpeg>
</file>

<file path=ppt/media/image16.png>
</file>

<file path=ppt/media/image17.svg>
</file>

<file path=ppt/media/image18.jpg>
</file>

<file path=ppt/media/image19.jpg>
</file>

<file path=ppt/media/image2.png>
</file>

<file path=ppt/media/image20.jpg>
</file>

<file path=ppt/media/image21.jpg>
</file>

<file path=ppt/media/image22.png>
</file>

<file path=ppt/media/image23.jpg>
</file>

<file path=ppt/media/image24.png>
</file>

<file path=ppt/media/image25.svg>
</file>

<file path=ppt/media/image26.jpeg>
</file>

<file path=ppt/media/image27.png>
</file>

<file path=ppt/media/image28.svg>
</file>

<file path=ppt/media/image29.png>
</file>

<file path=ppt/media/image3.jpg>
</file>

<file path=ppt/media/image30.svg>
</file>

<file path=ppt/media/image31.jpeg>
</file>

<file path=ppt/media/image32.jpeg>
</file>

<file path=ppt/media/image33.jpeg>
</file>

<file path=ppt/media/image34.jpeg>
</file>

<file path=ppt/media/image4.jp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11699" cy="461804"/>
          </a:xfrm>
          <a:prstGeom prst="rect">
            <a:avLst/>
          </a:prstGeom>
          <a:noFill/>
          <a:ln>
            <a:noFill/>
          </a:ln>
        </p:spPr>
        <p:txBody>
          <a:bodyPr spcFirstLastPara="1" wrap="square" lIns="92475" tIns="46225" rIns="92475" bIns="46225"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936768" y="0"/>
            <a:ext cx="3011699" cy="461804"/>
          </a:xfrm>
          <a:prstGeom prst="rect">
            <a:avLst/>
          </a:prstGeom>
          <a:noFill/>
          <a:ln>
            <a:noFill/>
          </a:ln>
        </p:spPr>
        <p:txBody>
          <a:bodyPr spcFirstLastPara="1" wrap="square" lIns="92475" tIns="46225" rIns="92475" bIns="46225"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93700" y="692150"/>
            <a:ext cx="6162675" cy="34639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95008" y="4387136"/>
            <a:ext cx="5560060" cy="4156234"/>
          </a:xfrm>
          <a:prstGeom prst="rect">
            <a:avLst/>
          </a:prstGeom>
          <a:noFill/>
          <a:ln>
            <a:noFill/>
          </a:ln>
        </p:spPr>
        <p:txBody>
          <a:bodyPr spcFirstLastPara="1" wrap="square" lIns="92475" tIns="46225" rIns="92475" bIns="46225"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772668"/>
            <a:ext cx="3011699" cy="461804"/>
          </a:xfrm>
          <a:prstGeom prst="rect">
            <a:avLst/>
          </a:prstGeom>
          <a:noFill/>
          <a:ln>
            <a:noFill/>
          </a:ln>
        </p:spPr>
        <p:txBody>
          <a:bodyPr spcFirstLastPara="1" wrap="square" lIns="92475" tIns="46225" rIns="92475" bIns="46225"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936768" y="8772668"/>
            <a:ext cx="3011699" cy="461804"/>
          </a:xfrm>
          <a:prstGeom prst="rect">
            <a:avLst/>
          </a:prstGeom>
          <a:noFill/>
          <a:ln>
            <a:noFill/>
          </a:ln>
        </p:spPr>
        <p:txBody>
          <a:bodyPr spcFirstLastPara="1" wrap="square" lIns="92475" tIns="46225" rIns="92475" bIns="46225"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p1:notes"/>
          <p:cNvSpPr>
            <a:spLocks noGrp="1" noRot="1" noChangeAspect="1"/>
          </p:cNvSpPr>
          <p:nvPr>
            <p:ph type="sldImg" idx="2"/>
          </p:nvPr>
        </p:nvSpPr>
        <p:spPr>
          <a:xfrm>
            <a:off x="393700" y="692150"/>
            <a:ext cx="6162675" cy="34639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4" name="Google Shape;564;p1:notes"/>
          <p:cNvSpPr txBox="1">
            <a:spLocks noGrp="1"/>
          </p:cNvSpPr>
          <p:nvPr>
            <p:ph type="body" idx="1"/>
          </p:nvPr>
        </p:nvSpPr>
        <p:spPr>
          <a:xfrm>
            <a:off x="695008" y="4387136"/>
            <a:ext cx="5560060" cy="4156234"/>
          </a:xfrm>
          <a:prstGeom prst="rect">
            <a:avLst/>
          </a:prstGeom>
          <a:noFill/>
          <a:ln>
            <a:noFill/>
          </a:ln>
        </p:spPr>
        <p:txBody>
          <a:bodyPr spcFirstLastPara="1" wrap="square" lIns="92475" tIns="46225" rIns="92475" bIns="46225" anchor="t" anchorCtr="0">
            <a:normAutofit/>
          </a:bodyPr>
          <a:lstStyle/>
          <a:p>
            <a:pPr marL="0" lvl="0" indent="0" algn="l" rtl="0">
              <a:spcBef>
                <a:spcPts val="0"/>
              </a:spcBef>
              <a:spcAft>
                <a:spcPts val="0"/>
              </a:spcAft>
              <a:buNone/>
            </a:pPr>
            <a:endParaRPr/>
          </a:p>
        </p:txBody>
      </p:sp>
      <p:sp>
        <p:nvSpPr>
          <p:cNvPr id="565" name="Google Shape;565;p1:notes"/>
          <p:cNvSpPr txBox="1">
            <a:spLocks noGrp="1"/>
          </p:cNvSpPr>
          <p:nvPr>
            <p:ph type="sldNum" idx="12"/>
          </p:nvPr>
        </p:nvSpPr>
        <p:spPr>
          <a:xfrm>
            <a:off x="3936768" y="8772668"/>
            <a:ext cx="3011699" cy="461804"/>
          </a:xfrm>
          <a:prstGeom prst="rect">
            <a:avLst/>
          </a:prstGeom>
          <a:noFill/>
          <a:ln>
            <a:noFill/>
          </a:ln>
        </p:spPr>
        <p:txBody>
          <a:bodyPr spcFirstLastPara="1" wrap="square" lIns="92475" tIns="46225" rIns="92475" bIns="46225" anchor="b" anchorCtr="0">
            <a:noAutofit/>
          </a:bodyPr>
          <a:lstStyle/>
          <a:p>
            <a:pPr marL="0" lvl="0" indent="0" algn="r" rtl="0">
              <a:spcBef>
                <a:spcPts val="0"/>
              </a:spcBef>
              <a:spcAft>
                <a:spcPts val="0"/>
              </a:spcAft>
              <a:buNone/>
            </a:pPr>
            <a:fld id="{00000000-1234-1234-1234-123412341234}" type="slidenum">
              <a:rPr lang="en-GB"/>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4EDB55B-46B8-4196-B284-477BE714196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12506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4EDB55B-46B8-4196-B284-477BE714196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1716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4EDB55B-46B8-4196-B284-477BE714196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885585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4EDB55B-46B8-4196-B284-477BE714196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4515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4EDB55B-46B8-4196-B284-477BE714196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516219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2:notes"/>
          <p:cNvSpPr txBox="1">
            <a:spLocks noGrp="1"/>
          </p:cNvSpPr>
          <p:nvPr>
            <p:ph type="body" idx="1"/>
          </p:nvPr>
        </p:nvSpPr>
        <p:spPr>
          <a:xfrm>
            <a:off x="695008" y="4387136"/>
            <a:ext cx="5560060" cy="4156234"/>
          </a:xfrm>
          <a:prstGeom prst="rect">
            <a:avLst/>
          </a:prstGeom>
        </p:spPr>
        <p:txBody>
          <a:bodyPr spcFirstLastPara="1" wrap="square" lIns="92475" tIns="46225" rIns="92475" bIns="46225" anchor="t" anchorCtr="0">
            <a:noAutofit/>
          </a:bodyPr>
          <a:lstStyle/>
          <a:p>
            <a:pPr marL="0" lvl="0" indent="0" algn="l" rtl="0">
              <a:spcBef>
                <a:spcPts val="0"/>
              </a:spcBef>
              <a:spcAft>
                <a:spcPts val="0"/>
              </a:spcAft>
              <a:buNone/>
            </a:pPr>
            <a:endParaRPr/>
          </a:p>
        </p:txBody>
      </p:sp>
      <p:sp>
        <p:nvSpPr>
          <p:cNvPr id="571" name="Google Shape;571;p2:notes"/>
          <p:cNvSpPr>
            <a:spLocks noGrp="1" noRot="1" noChangeAspect="1"/>
          </p:cNvSpPr>
          <p:nvPr>
            <p:ph type="sldImg" idx="2"/>
          </p:nvPr>
        </p:nvSpPr>
        <p:spPr>
          <a:xfrm>
            <a:off x="393700" y="692150"/>
            <a:ext cx="6162675" cy="34639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205904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p1:notes"/>
          <p:cNvSpPr>
            <a:spLocks noGrp="1" noRot="1" noChangeAspect="1"/>
          </p:cNvSpPr>
          <p:nvPr>
            <p:ph type="sldImg" idx="2"/>
          </p:nvPr>
        </p:nvSpPr>
        <p:spPr>
          <a:xfrm>
            <a:off x="393700" y="692150"/>
            <a:ext cx="6162675" cy="34639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4" name="Google Shape;564;p1:notes"/>
          <p:cNvSpPr txBox="1">
            <a:spLocks noGrp="1"/>
          </p:cNvSpPr>
          <p:nvPr>
            <p:ph type="body" idx="1"/>
          </p:nvPr>
        </p:nvSpPr>
        <p:spPr>
          <a:xfrm>
            <a:off x="695008" y="4387136"/>
            <a:ext cx="5560060" cy="4156234"/>
          </a:xfrm>
          <a:prstGeom prst="rect">
            <a:avLst/>
          </a:prstGeom>
          <a:noFill/>
          <a:ln>
            <a:noFill/>
          </a:ln>
        </p:spPr>
        <p:txBody>
          <a:bodyPr spcFirstLastPara="1" wrap="square" lIns="92475" tIns="46225" rIns="92475" bIns="46225" anchor="t" anchorCtr="0">
            <a:normAutofit/>
          </a:bodyPr>
          <a:lstStyle/>
          <a:p>
            <a:pPr marL="0" lvl="0" indent="0" algn="l" rtl="0">
              <a:spcBef>
                <a:spcPts val="0"/>
              </a:spcBef>
              <a:spcAft>
                <a:spcPts val="0"/>
              </a:spcAft>
              <a:buNone/>
            </a:pPr>
            <a:endParaRPr/>
          </a:p>
        </p:txBody>
      </p:sp>
      <p:sp>
        <p:nvSpPr>
          <p:cNvPr id="565" name="Google Shape;565;p1:notes"/>
          <p:cNvSpPr txBox="1">
            <a:spLocks noGrp="1"/>
          </p:cNvSpPr>
          <p:nvPr>
            <p:ph type="sldNum" idx="12"/>
          </p:nvPr>
        </p:nvSpPr>
        <p:spPr>
          <a:xfrm>
            <a:off x="3936768" y="8772668"/>
            <a:ext cx="3011699" cy="461804"/>
          </a:xfrm>
          <a:prstGeom prst="rect">
            <a:avLst/>
          </a:prstGeom>
          <a:noFill/>
          <a:ln>
            <a:noFill/>
          </a:ln>
        </p:spPr>
        <p:txBody>
          <a:bodyPr spcFirstLastPara="1" wrap="square" lIns="92475" tIns="46225" rIns="92475" bIns="46225" anchor="b" anchorCtr="0">
            <a:noAutofit/>
          </a:bodyPr>
          <a:lstStyle/>
          <a:p>
            <a:pPr marL="0" lvl="0" indent="0" algn="r" rtl="0">
              <a:spcBef>
                <a:spcPts val="0"/>
              </a:spcBef>
              <a:spcAft>
                <a:spcPts val="0"/>
              </a:spcAft>
              <a:buNone/>
            </a:pPr>
            <a:fld id="{00000000-1234-1234-1234-123412341234}" type="slidenum">
              <a:rPr lang="en-GB"/>
              <a:t>23</a:t>
            </a:fld>
            <a:endParaRPr/>
          </a:p>
        </p:txBody>
      </p:sp>
    </p:spTree>
    <p:extLst>
      <p:ext uri="{BB962C8B-B14F-4D97-AF65-F5344CB8AC3E}">
        <p14:creationId xmlns:p14="http://schemas.microsoft.com/office/powerpoint/2010/main" val="1302192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2:notes"/>
          <p:cNvSpPr txBox="1">
            <a:spLocks noGrp="1"/>
          </p:cNvSpPr>
          <p:nvPr>
            <p:ph type="body" idx="1"/>
          </p:nvPr>
        </p:nvSpPr>
        <p:spPr>
          <a:xfrm>
            <a:off x="695008" y="4387136"/>
            <a:ext cx="5560060" cy="4156234"/>
          </a:xfrm>
          <a:prstGeom prst="rect">
            <a:avLst/>
          </a:prstGeom>
        </p:spPr>
        <p:txBody>
          <a:bodyPr spcFirstLastPara="1" wrap="square" lIns="92475" tIns="46225" rIns="92475" bIns="46225" anchor="t" anchorCtr="0">
            <a:noAutofit/>
          </a:bodyPr>
          <a:lstStyle/>
          <a:p>
            <a:pPr marL="0" lvl="0" indent="0" algn="l" rtl="0">
              <a:spcBef>
                <a:spcPts val="0"/>
              </a:spcBef>
              <a:spcAft>
                <a:spcPts val="0"/>
              </a:spcAft>
              <a:buNone/>
            </a:pPr>
            <a:endParaRPr/>
          </a:p>
        </p:txBody>
      </p:sp>
      <p:sp>
        <p:nvSpPr>
          <p:cNvPr id="571" name="Google Shape;571;p2:notes"/>
          <p:cNvSpPr>
            <a:spLocks noGrp="1" noRot="1" noChangeAspect="1"/>
          </p:cNvSpPr>
          <p:nvPr>
            <p:ph type="sldImg" idx="2"/>
          </p:nvPr>
        </p:nvSpPr>
        <p:spPr>
          <a:xfrm>
            <a:off x="393700" y="692150"/>
            <a:ext cx="6162675" cy="34639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2:notes"/>
          <p:cNvSpPr txBox="1">
            <a:spLocks noGrp="1"/>
          </p:cNvSpPr>
          <p:nvPr>
            <p:ph type="body" idx="1"/>
          </p:nvPr>
        </p:nvSpPr>
        <p:spPr>
          <a:xfrm>
            <a:off x="695008" y="4387136"/>
            <a:ext cx="5560060" cy="4156234"/>
          </a:xfrm>
          <a:prstGeom prst="rect">
            <a:avLst/>
          </a:prstGeom>
        </p:spPr>
        <p:txBody>
          <a:bodyPr spcFirstLastPara="1" wrap="square" lIns="92475" tIns="46225" rIns="92475" bIns="46225" anchor="t" anchorCtr="0">
            <a:noAutofit/>
          </a:bodyPr>
          <a:lstStyle/>
          <a:p>
            <a:pPr marL="0" lvl="0" indent="0" algn="l" rtl="0">
              <a:spcBef>
                <a:spcPts val="0"/>
              </a:spcBef>
              <a:spcAft>
                <a:spcPts val="0"/>
              </a:spcAft>
              <a:buNone/>
            </a:pPr>
            <a:endParaRPr/>
          </a:p>
        </p:txBody>
      </p:sp>
      <p:sp>
        <p:nvSpPr>
          <p:cNvPr id="571" name="Google Shape;571;p2:notes"/>
          <p:cNvSpPr>
            <a:spLocks noGrp="1" noRot="1" noChangeAspect="1"/>
          </p:cNvSpPr>
          <p:nvPr>
            <p:ph type="sldImg" idx="2"/>
          </p:nvPr>
        </p:nvSpPr>
        <p:spPr>
          <a:xfrm>
            <a:off x="393700" y="692150"/>
            <a:ext cx="6162675" cy="34639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31559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2:notes"/>
          <p:cNvSpPr txBox="1">
            <a:spLocks noGrp="1"/>
          </p:cNvSpPr>
          <p:nvPr>
            <p:ph type="body" idx="1"/>
          </p:nvPr>
        </p:nvSpPr>
        <p:spPr>
          <a:xfrm>
            <a:off x="695008" y="4387136"/>
            <a:ext cx="5560060" cy="4156234"/>
          </a:xfrm>
          <a:prstGeom prst="rect">
            <a:avLst/>
          </a:prstGeom>
        </p:spPr>
        <p:txBody>
          <a:bodyPr spcFirstLastPara="1" wrap="square" lIns="92475" tIns="46225" rIns="92475" bIns="46225" anchor="t" anchorCtr="0">
            <a:noAutofit/>
          </a:bodyPr>
          <a:lstStyle/>
          <a:p>
            <a:pPr marL="0" lvl="0" indent="0" algn="l" rtl="0">
              <a:spcBef>
                <a:spcPts val="0"/>
              </a:spcBef>
              <a:spcAft>
                <a:spcPts val="0"/>
              </a:spcAft>
              <a:buNone/>
            </a:pPr>
            <a:endParaRPr/>
          </a:p>
        </p:txBody>
      </p:sp>
      <p:sp>
        <p:nvSpPr>
          <p:cNvPr id="571" name="Google Shape;571;p2:notes"/>
          <p:cNvSpPr>
            <a:spLocks noGrp="1" noRot="1" noChangeAspect="1"/>
          </p:cNvSpPr>
          <p:nvPr>
            <p:ph type="sldImg" idx="2"/>
          </p:nvPr>
        </p:nvSpPr>
        <p:spPr>
          <a:xfrm>
            <a:off x="393700" y="692150"/>
            <a:ext cx="6162675" cy="34639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080073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2:notes"/>
          <p:cNvSpPr txBox="1">
            <a:spLocks noGrp="1"/>
          </p:cNvSpPr>
          <p:nvPr>
            <p:ph type="body" idx="1"/>
          </p:nvPr>
        </p:nvSpPr>
        <p:spPr>
          <a:xfrm>
            <a:off x="695008" y="4387136"/>
            <a:ext cx="5560060" cy="4156234"/>
          </a:xfrm>
          <a:prstGeom prst="rect">
            <a:avLst/>
          </a:prstGeom>
        </p:spPr>
        <p:txBody>
          <a:bodyPr spcFirstLastPara="1" wrap="square" lIns="92475" tIns="46225" rIns="92475" bIns="46225" anchor="t" anchorCtr="0">
            <a:noAutofit/>
          </a:bodyPr>
          <a:lstStyle/>
          <a:p>
            <a:pPr marL="0" lvl="0" indent="0" algn="l" rtl="0">
              <a:spcBef>
                <a:spcPts val="0"/>
              </a:spcBef>
              <a:spcAft>
                <a:spcPts val="0"/>
              </a:spcAft>
              <a:buNone/>
            </a:pPr>
            <a:endParaRPr/>
          </a:p>
        </p:txBody>
      </p:sp>
      <p:sp>
        <p:nvSpPr>
          <p:cNvPr id="571" name="Google Shape;571;p2:notes"/>
          <p:cNvSpPr>
            <a:spLocks noGrp="1" noRot="1" noChangeAspect="1"/>
          </p:cNvSpPr>
          <p:nvPr>
            <p:ph type="sldImg" idx="2"/>
          </p:nvPr>
        </p:nvSpPr>
        <p:spPr>
          <a:xfrm>
            <a:off x="393700" y="692150"/>
            <a:ext cx="6162675" cy="34639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5740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2:notes"/>
          <p:cNvSpPr txBox="1">
            <a:spLocks noGrp="1"/>
          </p:cNvSpPr>
          <p:nvPr>
            <p:ph type="body" idx="1"/>
          </p:nvPr>
        </p:nvSpPr>
        <p:spPr>
          <a:xfrm>
            <a:off x="695008" y="4387136"/>
            <a:ext cx="5560060" cy="4156234"/>
          </a:xfrm>
          <a:prstGeom prst="rect">
            <a:avLst/>
          </a:prstGeom>
        </p:spPr>
        <p:txBody>
          <a:bodyPr spcFirstLastPara="1" wrap="square" lIns="92475" tIns="46225" rIns="92475" bIns="46225" anchor="t" anchorCtr="0">
            <a:noAutofit/>
          </a:bodyPr>
          <a:lstStyle/>
          <a:p>
            <a:pPr marL="0" lvl="0" indent="0" algn="l" rtl="0">
              <a:spcBef>
                <a:spcPts val="0"/>
              </a:spcBef>
              <a:spcAft>
                <a:spcPts val="0"/>
              </a:spcAft>
              <a:buNone/>
            </a:pPr>
            <a:endParaRPr/>
          </a:p>
        </p:txBody>
      </p:sp>
      <p:sp>
        <p:nvSpPr>
          <p:cNvPr id="571" name="Google Shape;571;p2:notes"/>
          <p:cNvSpPr>
            <a:spLocks noGrp="1" noRot="1" noChangeAspect="1"/>
          </p:cNvSpPr>
          <p:nvPr>
            <p:ph type="sldImg" idx="2"/>
          </p:nvPr>
        </p:nvSpPr>
        <p:spPr>
          <a:xfrm>
            <a:off x="393700" y="692150"/>
            <a:ext cx="6162675" cy="34639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809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2:notes"/>
          <p:cNvSpPr txBox="1">
            <a:spLocks noGrp="1"/>
          </p:cNvSpPr>
          <p:nvPr>
            <p:ph type="body" idx="1"/>
          </p:nvPr>
        </p:nvSpPr>
        <p:spPr>
          <a:xfrm>
            <a:off x="695008" y="4387136"/>
            <a:ext cx="5560060" cy="4156234"/>
          </a:xfrm>
          <a:prstGeom prst="rect">
            <a:avLst/>
          </a:prstGeom>
        </p:spPr>
        <p:txBody>
          <a:bodyPr spcFirstLastPara="1" wrap="square" lIns="92475" tIns="46225" rIns="92475" bIns="46225" anchor="t" anchorCtr="0">
            <a:noAutofit/>
          </a:bodyPr>
          <a:lstStyle/>
          <a:p>
            <a:pPr marL="0" lvl="0" indent="0" algn="l" rtl="0">
              <a:spcBef>
                <a:spcPts val="0"/>
              </a:spcBef>
              <a:spcAft>
                <a:spcPts val="0"/>
              </a:spcAft>
              <a:buNone/>
            </a:pPr>
            <a:endParaRPr/>
          </a:p>
        </p:txBody>
      </p:sp>
      <p:sp>
        <p:nvSpPr>
          <p:cNvPr id="571" name="Google Shape;571;p2:notes"/>
          <p:cNvSpPr>
            <a:spLocks noGrp="1" noRot="1" noChangeAspect="1"/>
          </p:cNvSpPr>
          <p:nvPr>
            <p:ph type="sldImg" idx="2"/>
          </p:nvPr>
        </p:nvSpPr>
        <p:spPr>
          <a:xfrm>
            <a:off x="393700" y="692150"/>
            <a:ext cx="6162675" cy="34639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6042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p2:notes"/>
          <p:cNvSpPr txBox="1">
            <a:spLocks noGrp="1"/>
          </p:cNvSpPr>
          <p:nvPr>
            <p:ph type="body" idx="1"/>
          </p:nvPr>
        </p:nvSpPr>
        <p:spPr>
          <a:xfrm>
            <a:off x="695008" y="4387136"/>
            <a:ext cx="5560060" cy="4156234"/>
          </a:xfrm>
          <a:prstGeom prst="rect">
            <a:avLst/>
          </a:prstGeom>
        </p:spPr>
        <p:txBody>
          <a:bodyPr spcFirstLastPara="1" wrap="square" lIns="92475" tIns="46225" rIns="92475" bIns="46225" anchor="t" anchorCtr="0">
            <a:noAutofit/>
          </a:bodyPr>
          <a:lstStyle/>
          <a:p>
            <a:pPr marL="0" lvl="0" indent="0" algn="l" rtl="0">
              <a:spcBef>
                <a:spcPts val="0"/>
              </a:spcBef>
              <a:spcAft>
                <a:spcPts val="0"/>
              </a:spcAft>
              <a:buNone/>
            </a:pPr>
            <a:endParaRPr/>
          </a:p>
        </p:txBody>
      </p:sp>
      <p:sp>
        <p:nvSpPr>
          <p:cNvPr id="571" name="Google Shape;571;p2:notes"/>
          <p:cNvSpPr>
            <a:spLocks noGrp="1" noRot="1" noChangeAspect="1"/>
          </p:cNvSpPr>
          <p:nvPr>
            <p:ph type="sldImg" idx="2"/>
          </p:nvPr>
        </p:nvSpPr>
        <p:spPr>
          <a:xfrm>
            <a:off x="393700" y="692150"/>
            <a:ext cx="6162675" cy="346392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452388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B43D19E-BFDB-4C92-8EDD-32EDDA8F41DF}" type="slidenum">
              <a:rPr kumimoji="0" lang="en-GB"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GB"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p14="http://schemas.microsoft.com/office/powerpoint/2010/main" val="37867009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0.svg"/><Relationship Id="rId7"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1_Cover">
  <p:cSld name="1_Cover">
    <p:spTree>
      <p:nvGrpSpPr>
        <p:cNvPr id="1" name="Shape 16"/>
        <p:cNvGrpSpPr/>
        <p:nvPr/>
      </p:nvGrpSpPr>
      <p:grpSpPr>
        <a:xfrm>
          <a:off x="0" y="0"/>
          <a:ext cx="0" cy="0"/>
          <a:chOff x="0" y="0"/>
          <a:chExt cx="0" cy="0"/>
        </a:xfrm>
      </p:grpSpPr>
      <p:pic>
        <p:nvPicPr>
          <p:cNvPr id="4" name="Picture 3" descr="A close up of a chip&#10;&#10;Description automatically generated">
            <a:extLst>
              <a:ext uri="{FF2B5EF4-FFF2-40B4-BE49-F238E27FC236}">
                <a16:creationId xmlns:a16="http://schemas.microsoft.com/office/drawing/2014/main" id="{B57A4996-F80B-05F9-542E-D4B890F152DA}"/>
              </a:ext>
            </a:extLst>
          </p:cNvPr>
          <p:cNvPicPr>
            <a:picLocks noChangeAspect="1"/>
          </p:cNvPicPr>
          <p:nvPr userDrawn="1"/>
        </p:nvPicPr>
        <p:blipFill rotWithShape="1">
          <a:blip r:embed="rId2"/>
          <a:srcRect t="8244" r="25711" b="17469"/>
          <a:stretch/>
        </p:blipFill>
        <p:spPr>
          <a:xfrm>
            <a:off x="0" y="10781"/>
            <a:ext cx="12198350" cy="6836438"/>
          </a:xfrm>
          <a:prstGeom prst="rect">
            <a:avLst/>
          </a:prstGeom>
        </p:spPr>
      </p:pic>
      <p:sp>
        <p:nvSpPr>
          <p:cNvPr id="17" name="Google Shape;17;p5"/>
          <p:cNvSpPr/>
          <p:nvPr/>
        </p:nvSpPr>
        <p:spPr>
          <a:xfrm>
            <a:off x="498115" y="795662"/>
            <a:ext cx="4511207" cy="3276971"/>
          </a:xfrm>
          <a:custGeom>
            <a:avLst/>
            <a:gdLst/>
            <a:ahLst/>
            <a:cxnLst/>
            <a:rect l="l" t="t" r="r" b="b"/>
            <a:pathLst>
              <a:path w="4257675" h="3092804" extrusionOk="0">
                <a:moveTo>
                  <a:pt x="4238387" y="0"/>
                </a:moveTo>
                <a:lnTo>
                  <a:pt x="4257675" y="0"/>
                </a:lnTo>
                <a:lnTo>
                  <a:pt x="4257675" y="3092804"/>
                </a:lnTo>
                <a:lnTo>
                  <a:pt x="0" y="3092804"/>
                </a:lnTo>
                <a:lnTo>
                  <a:pt x="0" y="747342"/>
                </a:lnTo>
                <a:close/>
              </a:path>
            </a:pathLst>
          </a:custGeom>
          <a:solidFill>
            <a:srgbClr val="FFE6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8" name="Google Shape;18;p5"/>
          <p:cNvSpPr txBox="1">
            <a:spLocks noGrp="1"/>
          </p:cNvSpPr>
          <p:nvPr>
            <p:ph type="ctrTitle"/>
          </p:nvPr>
        </p:nvSpPr>
        <p:spPr>
          <a:xfrm>
            <a:off x="775504" y="1775319"/>
            <a:ext cx="3960867" cy="896403"/>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3000"/>
              <a:buFont typeface="Inter Light"/>
              <a:buNone/>
              <a:defRPr sz="3000" b="0">
                <a:solidFill>
                  <a:schemeClr val="dk1"/>
                </a:solidFill>
                <a:latin typeface="Inter Light"/>
                <a:ea typeface="Inter Light"/>
                <a:cs typeface="Inter Light"/>
                <a:sym typeface="Inter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5"/>
          <p:cNvSpPr txBox="1">
            <a:spLocks noGrp="1"/>
          </p:cNvSpPr>
          <p:nvPr>
            <p:ph type="subTitle" idx="1"/>
          </p:nvPr>
        </p:nvSpPr>
        <p:spPr>
          <a:xfrm>
            <a:off x="775505" y="2867257"/>
            <a:ext cx="3960868" cy="957360"/>
          </a:xfrm>
          <a:prstGeom prst="rect">
            <a:avLst/>
          </a:prstGeom>
          <a:noFill/>
          <a:ln>
            <a:noFill/>
          </a:ln>
        </p:spPr>
        <p:txBody>
          <a:bodyPr spcFirstLastPara="1" wrap="square" lIns="0" tIns="0" rIns="0" bIns="0" anchor="t" anchorCtr="0">
            <a:noAutofit/>
          </a:bodyPr>
          <a:lstStyle>
            <a:lvl1pPr lvl="0" algn="l">
              <a:spcBef>
                <a:spcPts val="400"/>
              </a:spcBef>
              <a:spcAft>
                <a:spcPts val="0"/>
              </a:spcAft>
              <a:buSzPts val="1400"/>
              <a:buNone/>
              <a:defRPr sz="2000">
                <a:solidFill>
                  <a:schemeClr val="dk1"/>
                </a:solidFill>
                <a:latin typeface="Inter"/>
                <a:ea typeface="Inter"/>
                <a:cs typeface="Inter"/>
                <a:sym typeface="Inter"/>
              </a:defRPr>
            </a:lvl1pPr>
            <a:lvl2pPr lvl="1" algn="l">
              <a:spcBef>
                <a:spcPts val="1200"/>
              </a:spcBef>
              <a:spcAft>
                <a:spcPts val="0"/>
              </a:spcAft>
              <a:buSzPts val="1120"/>
              <a:buNone/>
              <a:defRPr sz="1600" b="1">
                <a:solidFill>
                  <a:srgbClr val="404040"/>
                </a:solidFill>
              </a:defRPr>
            </a:lvl2pPr>
            <a:lvl3pPr lvl="2" algn="ctr">
              <a:spcBef>
                <a:spcPts val="320"/>
              </a:spcBef>
              <a:spcAft>
                <a:spcPts val="0"/>
              </a:spcAft>
              <a:buSzPts val="1120"/>
              <a:buNone/>
              <a:defRPr>
                <a:solidFill>
                  <a:srgbClr val="8C8C8E"/>
                </a:solidFill>
              </a:defRPr>
            </a:lvl3pPr>
            <a:lvl4pPr lvl="3" algn="ctr">
              <a:spcBef>
                <a:spcPts val="280"/>
              </a:spcBef>
              <a:spcAft>
                <a:spcPts val="0"/>
              </a:spcAft>
              <a:buSzPts val="980"/>
              <a:buNone/>
              <a:defRPr>
                <a:solidFill>
                  <a:srgbClr val="8C8C8E"/>
                </a:solidFill>
              </a:defRPr>
            </a:lvl4pPr>
            <a:lvl5pPr lvl="4" algn="ctr">
              <a:spcBef>
                <a:spcPts val="240"/>
              </a:spcBef>
              <a:spcAft>
                <a:spcPts val="0"/>
              </a:spcAft>
              <a:buSzPts val="840"/>
              <a:buNone/>
              <a:defRPr>
                <a:solidFill>
                  <a:srgbClr val="8C8C8E"/>
                </a:solidFill>
              </a:defRPr>
            </a:lvl5pPr>
            <a:lvl6pPr lvl="5" algn="ctr">
              <a:spcBef>
                <a:spcPts val="400"/>
              </a:spcBef>
              <a:spcAft>
                <a:spcPts val="0"/>
              </a:spcAft>
              <a:buClr>
                <a:srgbClr val="8C8C8E"/>
              </a:buClr>
              <a:buSzPts val="2000"/>
              <a:buNone/>
              <a:defRPr>
                <a:solidFill>
                  <a:srgbClr val="8C8C8E"/>
                </a:solidFill>
              </a:defRPr>
            </a:lvl6pPr>
            <a:lvl7pPr lvl="6" algn="ctr">
              <a:spcBef>
                <a:spcPts val="400"/>
              </a:spcBef>
              <a:spcAft>
                <a:spcPts val="0"/>
              </a:spcAft>
              <a:buClr>
                <a:srgbClr val="8C8C8E"/>
              </a:buClr>
              <a:buSzPts val="2000"/>
              <a:buNone/>
              <a:defRPr>
                <a:solidFill>
                  <a:srgbClr val="8C8C8E"/>
                </a:solidFill>
              </a:defRPr>
            </a:lvl7pPr>
            <a:lvl8pPr lvl="7" algn="ctr">
              <a:spcBef>
                <a:spcPts val="400"/>
              </a:spcBef>
              <a:spcAft>
                <a:spcPts val="0"/>
              </a:spcAft>
              <a:buClr>
                <a:srgbClr val="8C8C8E"/>
              </a:buClr>
              <a:buSzPts val="2000"/>
              <a:buNone/>
              <a:defRPr>
                <a:solidFill>
                  <a:srgbClr val="8C8C8E"/>
                </a:solidFill>
              </a:defRPr>
            </a:lvl8pPr>
            <a:lvl9pPr lvl="8" algn="ctr">
              <a:spcBef>
                <a:spcPts val="400"/>
              </a:spcBef>
              <a:spcAft>
                <a:spcPts val="0"/>
              </a:spcAft>
              <a:buClr>
                <a:srgbClr val="8C8C8E"/>
              </a:buClr>
              <a:buSzPts val="2000"/>
              <a:buNone/>
              <a:defRPr>
                <a:solidFill>
                  <a:srgbClr val="8C8C8E"/>
                </a:solidFill>
              </a:defRPr>
            </a:lvl9pPr>
          </a:lstStyle>
          <a:p>
            <a:endParaRPr dirty="0"/>
          </a:p>
        </p:txBody>
      </p:sp>
      <p:pic>
        <p:nvPicPr>
          <p:cNvPr id="3" name="Picture 2" descr="A black and white sign with white text&#10;&#10;Description automatically generated">
            <a:extLst>
              <a:ext uri="{FF2B5EF4-FFF2-40B4-BE49-F238E27FC236}">
                <a16:creationId xmlns:a16="http://schemas.microsoft.com/office/drawing/2014/main" id="{C7E36962-7706-7B7A-9681-5B5A5B67F26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364788" y="4960938"/>
            <a:ext cx="1435720" cy="1557149"/>
          </a:xfrm>
          <a:prstGeom prst="rect">
            <a:avLst/>
          </a:prstGeom>
        </p:spPr>
      </p:pic>
    </p:spTree>
  </p:cSld>
  <p:clrMapOvr>
    <a:masterClrMapping/>
  </p:clrMapOvr>
  <p:extLst>
    <p:ext uri="{DCECCB84-F9BA-43D5-87BE-67443E8EF086}">
      <p15:sldGuideLst xmlns:p15="http://schemas.microsoft.com/office/powerpoint/2012/main">
        <p15:guide id="1" orient="horz" pos="2160">
          <p15:clr>
            <a:srgbClr val="FBAE40"/>
          </p15:clr>
        </p15:guide>
        <p15:guide id="2" pos="384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tandard slide_no bullets" type="obj">
  <p:cSld name="OBJECT">
    <p:spTree>
      <p:nvGrpSpPr>
        <p:cNvPr id="1" name="Shape 218"/>
        <p:cNvGrpSpPr/>
        <p:nvPr/>
      </p:nvGrpSpPr>
      <p:grpSpPr>
        <a:xfrm>
          <a:off x="0" y="0"/>
          <a:ext cx="0" cy="0"/>
          <a:chOff x="0" y="0"/>
          <a:chExt cx="0" cy="0"/>
        </a:xfrm>
      </p:grpSpPr>
      <p:sp>
        <p:nvSpPr>
          <p:cNvPr id="219" name="Google Shape;219;p15"/>
          <p:cNvSpPr txBox="1">
            <a:spLocks noGrp="1"/>
          </p:cNvSpPr>
          <p:nvPr>
            <p:ph type="title"/>
          </p:nvPr>
        </p:nvSpPr>
        <p:spPr>
          <a:xfrm>
            <a:off x="609918" y="294200"/>
            <a:ext cx="10978515" cy="59040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0" name="Google Shape;220;p15"/>
          <p:cNvSpPr txBox="1">
            <a:spLocks noGrp="1"/>
          </p:cNvSpPr>
          <p:nvPr>
            <p:ph type="body" idx="1"/>
          </p:nvPr>
        </p:nvSpPr>
        <p:spPr>
          <a:xfrm>
            <a:off x="609918" y="1137920"/>
            <a:ext cx="8238744" cy="4834800"/>
          </a:xfrm>
          <a:prstGeom prst="rect">
            <a:avLst/>
          </a:prstGeom>
          <a:noFill/>
          <a:ln>
            <a:noFill/>
          </a:ln>
        </p:spPr>
        <p:txBody>
          <a:bodyPr spcFirstLastPara="1" wrap="square" lIns="0" tIns="0" rIns="0" bIns="0" anchor="t" anchorCtr="0">
            <a:noAutofit/>
          </a:bodyPr>
          <a:lstStyle>
            <a:lvl1pPr marL="457200" lvl="0" indent="-228600" algn="l">
              <a:spcBef>
                <a:spcPts val="0"/>
              </a:spcBef>
              <a:spcAft>
                <a:spcPts val="0"/>
              </a:spcAft>
              <a:buSzPts val="1400"/>
              <a:buNone/>
              <a:defRPr>
                <a:solidFill>
                  <a:schemeClr val="lt1"/>
                </a:solidFill>
              </a:defRPr>
            </a:lvl1pPr>
            <a:lvl2pPr marL="914400" lvl="1" indent="-228600" algn="l">
              <a:spcBef>
                <a:spcPts val="0"/>
              </a:spcBef>
              <a:spcAft>
                <a:spcPts val="0"/>
              </a:spcAft>
              <a:buSzPts val="1260"/>
              <a:buNone/>
              <a:defRPr sz="1800">
                <a:solidFill>
                  <a:schemeClr val="lt1"/>
                </a:solidFill>
              </a:defRPr>
            </a:lvl2pPr>
            <a:lvl3pPr marL="1371600" lvl="2" indent="-228600" algn="l">
              <a:spcBef>
                <a:spcPts val="0"/>
              </a:spcBef>
              <a:spcAft>
                <a:spcPts val="0"/>
              </a:spcAft>
              <a:buSzPts val="1120"/>
              <a:buNone/>
              <a:defRPr sz="1600">
                <a:solidFill>
                  <a:schemeClr val="lt1"/>
                </a:solidFill>
              </a:defRPr>
            </a:lvl3pPr>
            <a:lvl4pPr marL="1828800" lvl="3" indent="-228600" algn="l">
              <a:spcBef>
                <a:spcPts val="0"/>
              </a:spcBef>
              <a:spcAft>
                <a:spcPts val="0"/>
              </a:spcAft>
              <a:buSzPts val="980"/>
              <a:buNone/>
              <a:defRPr sz="1400">
                <a:solidFill>
                  <a:schemeClr val="lt1"/>
                </a:solidFill>
              </a:defRPr>
            </a:lvl4pPr>
            <a:lvl5pPr marL="2286000" lvl="4" indent="-228600" algn="l">
              <a:spcBef>
                <a:spcPts val="0"/>
              </a:spcBef>
              <a:spcAft>
                <a:spcPts val="0"/>
              </a:spcAft>
              <a:buSzPts val="840"/>
              <a:buNone/>
              <a:defRPr sz="1200">
                <a:solidFill>
                  <a:schemeClr val="lt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221" name="Google Shape;221;p15"/>
          <p:cNvCxnSpPr/>
          <p:nvPr/>
        </p:nvCxnSpPr>
        <p:spPr>
          <a:xfrm>
            <a:off x="609918" y="907750"/>
            <a:ext cx="109800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_Standard slide_no bullets">
  <p:cSld name="3_Standard slide_no bullets">
    <p:spTree>
      <p:nvGrpSpPr>
        <p:cNvPr id="1" name="Shape 222"/>
        <p:cNvGrpSpPr/>
        <p:nvPr/>
      </p:nvGrpSpPr>
      <p:grpSpPr>
        <a:xfrm>
          <a:off x="0" y="0"/>
          <a:ext cx="0" cy="0"/>
          <a:chOff x="0" y="0"/>
          <a:chExt cx="0" cy="0"/>
        </a:xfrm>
      </p:grpSpPr>
      <p:sp>
        <p:nvSpPr>
          <p:cNvPr id="223" name="Google Shape;223;p16"/>
          <p:cNvSpPr txBox="1">
            <a:spLocks noGrp="1"/>
          </p:cNvSpPr>
          <p:nvPr>
            <p:ph type="body" idx="1"/>
          </p:nvPr>
        </p:nvSpPr>
        <p:spPr>
          <a:xfrm>
            <a:off x="352800" y="2851522"/>
            <a:ext cx="4447800" cy="1202318"/>
          </a:xfrm>
          <a:prstGeom prst="rect">
            <a:avLst/>
          </a:prstGeom>
          <a:noFill/>
          <a:ln>
            <a:noFill/>
          </a:ln>
        </p:spPr>
        <p:txBody>
          <a:bodyPr spcFirstLastPara="1" wrap="square" lIns="0" tIns="0" rIns="0" bIns="0" anchor="ctr" anchorCtr="0">
            <a:noAutofit/>
          </a:bodyPr>
          <a:lstStyle>
            <a:lvl1pPr marL="457200" lvl="0" indent="-228600" algn="l">
              <a:spcBef>
                <a:spcPts val="720"/>
              </a:spcBef>
              <a:spcAft>
                <a:spcPts val="0"/>
              </a:spcAft>
              <a:buSzPts val="2520"/>
              <a:buNone/>
              <a:defRPr sz="3600" b="0" i="0" u="none" strike="noStrike" cap="none">
                <a:solidFill>
                  <a:srgbClr val="FFFFFF"/>
                </a:solidFill>
                <a:latin typeface="Inter Light"/>
                <a:ea typeface="Inter Light"/>
                <a:cs typeface="Inter Light"/>
                <a:sym typeface="Inter Light"/>
              </a:defRPr>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Standard slide_no bullets">
  <p:cSld name="2_Standard slide_no bullets">
    <p:spTree>
      <p:nvGrpSpPr>
        <p:cNvPr id="1" name="Shape 224"/>
        <p:cNvGrpSpPr/>
        <p:nvPr/>
      </p:nvGrpSpPr>
      <p:grpSpPr>
        <a:xfrm>
          <a:off x="0" y="0"/>
          <a:ext cx="0" cy="0"/>
          <a:chOff x="0" y="0"/>
          <a:chExt cx="0" cy="0"/>
        </a:xfrm>
      </p:grpSpPr>
      <p:sp>
        <p:nvSpPr>
          <p:cNvPr id="225" name="Google Shape;225;p17"/>
          <p:cNvSpPr>
            <a:spLocks noGrp="1"/>
          </p:cNvSpPr>
          <p:nvPr>
            <p:ph type="pic" idx="2"/>
          </p:nvPr>
        </p:nvSpPr>
        <p:spPr>
          <a:xfrm>
            <a:off x="6227180" y="0"/>
            <a:ext cx="5971170" cy="6858000"/>
          </a:xfrm>
          <a:prstGeom prst="rect">
            <a:avLst/>
          </a:prstGeom>
          <a:noFill/>
          <a:ln>
            <a:noFill/>
          </a:ln>
        </p:spPr>
      </p:sp>
      <p:sp>
        <p:nvSpPr>
          <p:cNvPr id="226" name="Google Shape;226;p17"/>
          <p:cNvSpPr txBox="1">
            <a:spLocks noGrp="1"/>
          </p:cNvSpPr>
          <p:nvPr>
            <p:ph type="body" idx="1"/>
          </p:nvPr>
        </p:nvSpPr>
        <p:spPr>
          <a:xfrm>
            <a:off x="369705" y="2578743"/>
            <a:ext cx="4537959" cy="1055708"/>
          </a:xfrm>
          <a:prstGeom prst="rect">
            <a:avLst/>
          </a:prstGeom>
          <a:noFill/>
          <a:ln>
            <a:noFill/>
          </a:ln>
        </p:spPr>
        <p:txBody>
          <a:bodyPr spcFirstLastPara="1" wrap="square" lIns="0" tIns="0" rIns="0" bIns="0" anchor="t" anchorCtr="0">
            <a:noAutofit/>
          </a:bodyPr>
          <a:lstStyle>
            <a:lvl1pPr marL="457200" lvl="0" indent="-228600" algn="l">
              <a:spcBef>
                <a:spcPts val="600"/>
              </a:spcBef>
              <a:spcAft>
                <a:spcPts val="0"/>
              </a:spcAft>
              <a:buSzPts val="2100"/>
              <a:buNone/>
              <a:defRPr sz="3000"/>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27" name="Google Shape;227;p17"/>
          <p:cNvSpPr txBox="1">
            <a:spLocks noGrp="1"/>
          </p:cNvSpPr>
          <p:nvPr>
            <p:ph type="body" idx="3"/>
          </p:nvPr>
        </p:nvSpPr>
        <p:spPr>
          <a:xfrm>
            <a:off x="369705" y="3840384"/>
            <a:ext cx="4537959" cy="1055708"/>
          </a:xfrm>
          <a:prstGeom prst="rect">
            <a:avLst/>
          </a:prstGeom>
          <a:noFill/>
          <a:ln>
            <a:noFill/>
          </a:ln>
        </p:spPr>
        <p:txBody>
          <a:bodyPr spcFirstLastPara="1" wrap="square" lIns="0" tIns="0" rIns="0" bIns="0" anchor="t" anchorCtr="0">
            <a:noAutofit/>
          </a:bodyPr>
          <a:lstStyle>
            <a:lvl1pPr marL="457200" lvl="0" indent="-228600" algn="l">
              <a:spcBef>
                <a:spcPts val="320"/>
              </a:spcBef>
              <a:spcAft>
                <a:spcPts val="0"/>
              </a:spcAft>
              <a:buSzPts val="1120"/>
              <a:buNone/>
              <a:defRPr sz="1600"/>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tandard slide_Quotes">
  <p:cSld name="Standard slide_Quotes">
    <p:spTree>
      <p:nvGrpSpPr>
        <p:cNvPr id="1" name="Shape 228"/>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_Standard slide_Quotes">
  <p:cSld name="2_Standard slide_Quotes">
    <p:spTree>
      <p:nvGrpSpPr>
        <p:cNvPr id="1" name="Shape 229"/>
        <p:cNvGrpSpPr/>
        <p:nvPr/>
      </p:nvGrpSpPr>
      <p:grpSpPr>
        <a:xfrm>
          <a:off x="0" y="0"/>
          <a:ext cx="0" cy="0"/>
          <a:chOff x="0" y="0"/>
          <a:chExt cx="0" cy="0"/>
        </a:xfrm>
      </p:grpSpPr>
      <p:sp>
        <p:nvSpPr>
          <p:cNvPr id="230" name="Google Shape;230;p19"/>
          <p:cNvSpPr txBox="1">
            <a:spLocks noGrp="1"/>
          </p:cNvSpPr>
          <p:nvPr>
            <p:ph type="body" idx="1"/>
          </p:nvPr>
        </p:nvSpPr>
        <p:spPr>
          <a:xfrm>
            <a:off x="3453175" y="2060235"/>
            <a:ext cx="5292000" cy="3025522"/>
          </a:xfrm>
          <a:prstGeom prst="rect">
            <a:avLst/>
          </a:prstGeom>
          <a:noFill/>
          <a:ln>
            <a:noFill/>
          </a:ln>
        </p:spPr>
        <p:txBody>
          <a:bodyPr spcFirstLastPara="1" wrap="square" lIns="0" tIns="0" rIns="0" bIns="0" anchor="t" anchorCtr="0">
            <a:noAutofit/>
          </a:bodyPr>
          <a:lstStyle>
            <a:lvl1pPr marL="457200" lvl="0" indent="-228600" algn="ctr">
              <a:spcBef>
                <a:spcPts val="560"/>
              </a:spcBef>
              <a:spcAft>
                <a:spcPts val="0"/>
              </a:spcAft>
              <a:buSzPts val="1960"/>
              <a:buNone/>
              <a:defRPr sz="2800">
                <a:latin typeface="Georgia"/>
                <a:ea typeface="Georgia"/>
                <a:cs typeface="Georgia"/>
                <a:sym typeface="Georgia"/>
              </a:defRPr>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1" name="Google Shape;231;p19"/>
          <p:cNvSpPr txBox="1">
            <a:spLocks noGrp="1"/>
          </p:cNvSpPr>
          <p:nvPr>
            <p:ph type="body" idx="2"/>
          </p:nvPr>
        </p:nvSpPr>
        <p:spPr>
          <a:xfrm>
            <a:off x="3453175" y="5506678"/>
            <a:ext cx="5292000" cy="316838"/>
          </a:xfrm>
          <a:prstGeom prst="rect">
            <a:avLst/>
          </a:prstGeom>
          <a:noFill/>
          <a:ln>
            <a:noFill/>
          </a:ln>
        </p:spPr>
        <p:txBody>
          <a:bodyPr spcFirstLastPara="1" wrap="square" lIns="0" tIns="0" rIns="0" bIns="0" anchor="t" anchorCtr="0">
            <a:noAutofit/>
          </a:bodyPr>
          <a:lstStyle>
            <a:lvl1pPr marL="457200" lvl="0" indent="-228600" algn="ctr">
              <a:spcBef>
                <a:spcPts val="320"/>
              </a:spcBef>
              <a:spcAft>
                <a:spcPts val="0"/>
              </a:spcAft>
              <a:buSzPts val="1120"/>
              <a:buNone/>
              <a:defRPr sz="1600">
                <a:solidFill>
                  <a:srgbClr val="FFE600"/>
                </a:solidFill>
                <a:latin typeface="Inter Light"/>
                <a:ea typeface="Inter Light"/>
                <a:cs typeface="Inter Light"/>
                <a:sym typeface="Inter Light"/>
              </a:defRPr>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2" name="Google Shape;232;p19"/>
          <p:cNvSpPr txBox="1">
            <a:spLocks noGrp="1"/>
          </p:cNvSpPr>
          <p:nvPr>
            <p:ph type="body" idx="3"/>
          </p:nvPr>
        </p:nvSpPr>
        <p:spPr>
          <a:xfrm>
            <a:off x="3453175" y="5818717"/>
            <a:ext cx="5292000" cy="316838"/>
          </a:xfrm>
          <a:prstGeom prst="rect">
            <a:avLst/>
          </a:prstGeom>
          <a:noFill/>
          <a:ln>
            <a:noFill/>
          </a:ln>
        </p:spPr>
        <p:txBody>
          <a:bodyPr spcFirstLastPara="1" wrap="square" lIns="0" tIns="0" rIns="0" bIns="0" anchor="t" anchorCtr="0">
            <a:noAutofit/>
          </a:bodyPr>
          <a:lstStyle>
            <a:lvl1pPr marL="457200" lvl="0" indent="-228600" algn="ctr">
              <a:spcBef>
                <a:spcPts val="320"/>
              </a:spcBef>
              <a:spcAft>
                <a:spcPts val="0"/>
              </a:spcAft>
              <a:buSzPts val="1120"/>
              <a:buNone/>
              <a:defRPr sz="1600">
                <a:latin typeface="Inter Light"/>
                <a:ea typeface="Inter Light"/>
                <a:cs typeface="Inter Light"/>
                <a:sym typeface="Inter Light"/>
              </a:defRPr>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3" name="Google Shape;233;p19"/>
          <p:cNvSpPr txBox="1"/>
          <p:nvPr/>
        </p:nvSpPr>
        <p:spPr>
          <a:xfrm>
            <a:off x="4929981" y="979787"/>
            <a:ext cx="2338388" cy="882687"/>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chemeClr val="dk2"/>
              </a:buClr>
              <a:buSzPts val="7840"/>
              <a:buFont typeface="Arial"/>
              <a:buNone/>
            </a:pPr>
            <a:r>
              <a:rPr lang="en-GB" sz="11200">
                <a:solidFill>
                  <a:schemeClr val="dk2"/>
                </a:solidFill>
                <a:latin typeface="Georgia"/>
                <a:ea typeface="Georgia"/>
                <a:cs typeface="Georgia"/>
                <a:sym typeface="Georgia"/>
              </a:rPr>
              <a:t>“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Standard slide_Quotes">
  <p:cSld name="1_Standard slide_Quotes">
    <p:spTree>
      <p:nvGrpSpPr>
        <p:cNvPr id="1" name="Shape 234"/>
        <p:cNvGrpSpPr/>
        <p:nvPr/>
      </p:nvGrpSpPr>
      <p:grpSpPr>
        <a:xfrm>
          <a:off x="0" y="0"/>
          <a:ext cx="0" cy="0"/>
          <a:chOff x="0" y="0"/>
          <a:chExt cx="0" cy="0"/>
        </a:xfrm>
      </p:grpSpPr>
      <p:sp>
        <p:nvSpPr>
          <p:cNvPr id="235" name="Google Shape;235;p20"/>
          <p:cNvSpPr txBox="1"/>
          <p:nvPr/>
        </p:nvSpPr>
        <p:spPr>
          <a:xfrm>
            <a:off x="477351" y="1488927"/>
            <a:ext cx="2338388" cy="85883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2"/>
              </a:buClr>
              <a:buSzPts val="7840"/>
              <a:buFont typeface="Arial"/>
              <a:buNone/>
            </a:pPr>
            <a:r>
              <a:rPr lang="en-GB" sz="11200">
                <a:solidFill>
                  <a:schemeClr val="dk2"/>
                </a:solidFill>
                <a:latin typeface="Georgia"/>
                <a:ea typeface="Georgia"/>
                <a:cs typeface="Georgia"/>
                <a:sym typeface="Georgia"/>
              </a:rPr>
              <a:t>“</a:t>
            </a:r>
            <a:endParaRPr/>
          </a:p>
        </p:txBody>
      </p:sp>
      <p:sp>
        <p:nvSpPr>
          <p:cNvPr id="236" name="Google Shape;236;p20"/>
          <p:cNvSpPr txBox="1">
            <a:spLocks noGrp="1"/>
          </p:cNvSpPr>
          <p:nvPr>
            <p:ph type="body" idx="1"/>
          </p:nvPr>
        </p:nvSpPr>
        <p:spPr>
          <a:xfrm>
            <a:off x="513350" y="2526765"/>
            <a:ext cx="5292000" cy="1800000"/>
          </a:xfrm>
          <a:prstGeom prst="rect">
            <a:avLst/>
          </a:prstGeom>
          <a:noFill/>
          <a:ln>
            <a:noFill/>
          </a:ln>
        </p:spPr>
        <p:txBody>
          <a:bodyPr spcFirstLastPara="1" wrap="square" lIns="90000" tIns="46800" rIns="90000" bIns="46800" anchor="t" anchorCtr="0">
            <a:noAutofit/>
          </a:bodyPr>
          <a:lstStyle>
            <a:lvl1pPr marL="457200" lvl="0" indent="-228600" algn="l">
              <a:spcBef>
                <a:spcPts val="560"/>
              </a:spcBef>
              <a:spcAft>
                <a:spcPts val="0"/>
              </a:spcAft>
              <a:buSzPts val="1960"/>
              <a:buNone/>
              <a:defRPr sz="2800">
                <a:latin typeface="Georgia"/>
                <a:ea typeface="Georgia"/>
                <a:cs typeface="Georgia"/>
                <a:sym typeface="Georgia"/>
              </a:defRPr>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7" name="Google Shape;237;p20"/>
          <p:cNvSpPr txBox="1">
            <a:spLocks noGrp="1"/>
          </p:cNvSpPr>
          <p:nvPr>
            <p:ph type="body" idx="2"/>
          </p:nvPr>
        </p:nvSpPr>
        <p:spPr>
          <a:xfrm>
            <a:off x="513350" y="4632765"/>
            <a:ext cx="5292000" cy="316838"/>
          </a:xfrm>
          <a:prstGeom prst="rect">
            <a:avLst/>
          </a:prstGeom>
          <a:noFill/>
          <a:ln>
            <a:noFill/>
          </a:ln>
        </p:spPr>
        <p:txBody>
          <a:bodyPr spcFirstLastPara="1" wrap="square" lIns="90000" tIns="46800" rIns="90000" bIns="46800" anchor="t" anchorCtr="0">
            <a:noAutofit/>
          </a:bodyPr>
          <a:lstStyle>
            <a:lvl1pPr marL="457200" lvl="0" indent="-228600" algn="l">
              <a:spcBef>
                <a:spcPts val="0"/>
              </a:spcBef>
              <a:spcAft>
                <a:spcPts val="0"/>
              </a:spcAft>
              <a:buClr>
                <a:schemeClr val="dk2"/>
              </a:buClr>
              <a:buSzPts val="1120"/>
              <a:buFont typeface="Arial"/>
              <a:buNone/>
              <a:defRPr sz="1600">
                <a:solidFill>
                  <a:schemeClr val="dk2"/>
                </a:solidFill>
                <a:latin typeface="Inter Light"/>
                <a:ea typeface="Inter Light"/>
                <a:cs typeface="Inter Light"/>
                <a:sym typeface="Inter Light"/>
              </a:defRPr>
            </a:lvl1pPr>
            <a:lvl2pPr marL="914400" lvl="1" indent="-228600" algn="l">
              <a:spcBef>
                <a:spcPts val="600"/>
              </a:spcBef>
              <a:spcAft>
                <a:spcPts val="0"/>
              </a:spcAft>
              <a:buSzPts val="1400"/>
              <a:buNone/>
              <a:defRPr sz="2000">
                <a:latin typeface="Inter Light"/>
                <a:ea typeface="Inter Light"/>
                <a:cs typeface="Inter Light"/>
                <a:sym typeface="Inter Light"/>
              </a:defRPr>
            </a:lvl2pPr>
            <a:lvl3pPr marL="1371600" lvl="2" indent="-308610" algn="l">
              <a:spcBef>
                <a:spcPts val="360"/>
              </a:spcBef>
              <a:spcAft>
                <a:spcPts val="0"/>
              </a:spcAft>
              <a:buSzPts val="1260"/>
              <a:buChar char="►"/>
              <a:defRPr sz="1800">
                <a:latin typeface="Inter Light"/>
                <a:ea typeface="Inter Light"/>
                <a:cs typeface="Inter Light"/>
                <a:sym typeface="Inter Light"/>
              </a:defRPr>
            </a:lvl3pPr>
            <a:lvl4pPr marL="1828800" lvl="3" indent="-299719" algn="l">
              <a:spcBef>
                <a:spcPts val="320"/>
              </a:spcBef>
              <a:spcAft>
                <a:spcPts val="0"/>
              </a:spcAft>
              <a:buSzPts val="1120"/>
              <a:buChar char="►"/>
              <a:defRPr sz="1600">
                <a:latin typeface="Inter Light"/>
                <a:ea typeface="Inter Light"/>
                <a:cs typeface="Inter Light"/>
                <a:sym typeface="Inter Light"/>
              </a:defRPr>
            </a:lvl4pPr>
            <a:lvl5pPr marL="2286000" lvl="4" indent="-299720" algn="l">
              <a:spcBef>
                <a:spcPts val="320"/>
              </a:spcBef>
              <a:spcAft>
                <a:spcPts val="0"/>
              </a:spcAft>
              <a:buSzPts val="1120"/>
              <a:buChar char="►"/>
              <a:defRPr sz="1600">
                <a:latin typeface="Inter Light"/>
                <a:ea typeface="Inter Light"/>
                <a:cs typeface="Inter Light"/>
                <a:sym typeface="Inter Light"/>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8" name="Google Shape;238;p20"/>
          <p:cNvSpPr txBox="1">
            <a:spLocks noGrp="1"/>
          </p:cNvSpPr>
          <p:nvPr>
            <p:ph type="body" idx="3"/>
          </p:nvPr>
        </p:nvSpPr>
        <p:spPr>
          <a:xfrm>
            <a:off x="513350" y="4971442"/>
            <a:ext cx="5292000" cy="316838"/>
          </a:xfrm>
          <a:prstGeom prst="rect">
            <a:avLst/>
          </a:prstGeom>
          <a:noFill/>
          <a:ln>
            <a:noFill/>
          </a:ln>
        </p:spPr>
        <p:txBody>
          <a:bodyPr spcFirstLastPara="1" wrap="square" lIns="90000" tIns="46800" rIns="90000" bIns="46800" anchor="t" anchorCtr="0">
            <a:noAutofit/>
          </a:bodyPr>
          <a:lstStyle>
            <a:lvl1pPr marL="457200" lvl="0" indent="-228600" algn="l">
              <a:spcBef>
                <a:spcPts val="0"/>
              </a:spcBef>
              <a:spcAft>
                <a:spcPts val="0"/>
              </a:spcAft>
              <a:buClr>
                <a:schemeClr val="dk2"/>
              </a:buClr>
              <a:buSzPts val="1120"/>
              <a:buFont typeface="Arial"/>
              <a:buNone/>
              <a:defRPr sz="1600">
                <a:solidFill>
                  <a:schemeClr val="lt1"/>
                </a:solidFill>
                <a:latin typeface="Inter Light"/>
                <a:ea typeface="Inter Light"/>
                <a:cs typeface="Inter Light"/>
                <a:sym typeface="Inter Light"/>
              </a:defRPr>
            </a:lvl1pPr>
            <a:lvl2pPr marL="914400" lvl="1" indent="-228600" algn="l">
              <a:spcBef>
                <a:spcPts val="600"/>
              </a:spcBef>
              <a:spcAft>
                <a:spcPts val="0"/>
              </a:spcAft>
              <a:buSzPts val="1400"/>
              <a:buNone/>
              <a:defRPr sz="2000">
                <a:latin typeface="Inter Light"/>
                <a:ea typeface="Inter Light"/>
                <a:cs typeface="Inter Light"/>
                <a:sym typeface="Inter Light"/>
              </a:defRPr>
            </a:lvl2pPr>
            <a:lvl3pPr marL="1371600" lvl="2" indent="-308610" algn="l">
              <a:spcBef>
                <a:spcPts val="360"/>
              </a:spcBef>
              <a:spcAft>
                <a:spcPts val="0"/>
              </a:spcAft>
              <a:buSzPts val="1260"/>
              <a:buChar char="►"/>
              <a:defRPr sz="1800">
                <a:latin typeface="Inter Light"/>
                <a:ea typeface="Inter Light"/>
                <a:cs typeface="Inter Light"/>
                <a:sym typeface="Inter Light"/>
              </a:defRPr>
            </a:lvl3pPr>
            <a:lvl4pPr marL="1828800" lvl="3" indent="-299719" algn="l">
              <a:spcBef>
                <a:spcPts val="320"/>
              </a:spcBef>
              <a:spcAft>
                <a:spcPts val="0"/>
              </a:spcAft>
              <a:buSzPts val="1120"/>
              <a:buChar char="►"/>
              <a:defRPr sz="1600">
                <a:latin typeface="Inter Light"/>
                <a:ea typeface="Inter Light"/>
                <a:cs typeface="Inter Light"/>
                <a:sym typeface="Inter Light"/>
              </a:defRPr>
            </a:lvl4pPr>
            <a:lvl5pPr marL="2286000" lvl="4" indent="-299720" algn="l">
              <a:spcBef>
                <a:spcPts val="320"/>
              </a:spcBef>
              <a:spcAft>
                <a:spcPts val="0"/>
              </a:spcAft>
              <a:buSzPts val="1120"/>
              <a:buChar char="►"/>
              <a:defRPr sz="1600">
                <a:latin typeface="Inter Light"/>
                <a:ea typeface="Inter Light"/>
                <a:cs typeface="Inter Light"/>
                <a:sym typeface="Inter Light"/>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tandard slide_no_first_level_bullets">
  <p:cSld name="Standard slide_no_first_level_bullets">
    <p:spTree>
      <p:nvGrpSpPr>
        <p:cNvPr id="1" name="Shape 239"/>
        <p:cNvGrpSpPr/>
        <p:nvPr/>
      </p:nvGrpSpPr>
      <p:grpSpPr>
        <a:xfrm>
          <a:off x="0" y="0"/>
          <a:ext cx="0" cy="0"/>
          <a:chOff x="0" y="0"/>
          <a:chExt cx="0" cy="0"/>
        </a:xfrm>
      </p:grpSpPr>
      <p:sp>
        <p:nvSpPr>
          <p:cNvPr id="240" name="Google Shape;240;p21"/>
          <p:cNvSpPr txBox="1">
            <a:spLocks noGrp="1"/>
          </p:cNvSpPr>
          <p:nvPr>
            <p:ph type="title"/>
          </p:nvPr>
        </p:nvSpPr>
        <p:spPr>
          <a:xfrm>
            <a:off x="609918" y="294200"/>
            <a:ext cx="10978515" cy="59040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1" name="Google Shape;241;p21"/>
          <p:cNvSpPr txBox="1">
            <a:spLocks noGrp="1"/>
          </p:cNvSpPr>
          <p:nvPr>
            <p:ph type="body" idx="1"/>
          </p:nvPr>
        </p:nvSpPr>
        <p:spPr>
          <a:xfrm>
            <a:off x="609918" y="1137920"/>
            <a:ext cx="8238744" cy="4834800"/>
          </a:xfrm>
          <a:prstGeom prst="rect">
            <a:avLst/>
          </a:prstGeom>
          <a:noFill/>
          <a:ln>
            <a:noFill/>
          </a:ln>
        </p:spPr>
        <p:txBody>
          <a:bodyPr spcFirstLastPara="1" wrap="square" lIns="0" tIns="0" rIns="0" bIns="0" anchor="t" anchorCtr="0">
            <a:noAutofit/>
          </a:bodyPr>
          <a:lstStyle>
            <a:lvl1pPr marL="457200" lvl="0" indent="-228600" algn="l">
              <a:spcBef>
                <a:spcPts val="400"/>
              </a:spcBef>
              <a:spcAft>
                <a:spcPts val="0"/>
              </a:spcAft>
              <a:buSzPts val="1400"/>
              <a:buNone/>
              <a:defRPr>
                <a:solidFill>
                  <a:schemeClr val="lt1"/>
                </a:solidFill>
              </a:defRPr>
            </a:lvl1pPr>
            <a:lvl2pPr marL="914400" lvl="1" indent="-308610" algn="l">
              <a:spcBef>
                <a:spcPts val="360"/>
              </a:spcBef>
              <a:spcAft>
                <a:spcPts val="0"/>
              </a:spcAft>
              <a:buSzPts val="1260"/>
              <a:buChar char="►"/>
              <a:defRPr>
                <a:solidFill>
                  <a:schemeClr val="lt1"/>
                </a:solidFill>
              </a:defRPr>
            </a:lvl2pPr>
            <a:lvl3pPr marL="1371600" lvl="2" indent="-299719" algn="l">
              <a:spcBef>
                <a:spcPts val="320"/>
              </a:spcBef>
              <a:spcAft>
                <a:spcPts val="0"/>
              </a:spcAft>
              <a:buSzPts val="1120"/>
              <a:buChar char="►"/>
              <a:defRPr>
                <a:solidFill>
                  <a:schemeClr val="lt1"/>
                </a:solidFill>
              </a:defRPr>
            </a:lvl3pPr>
            <a:lvl4pPr marL="1828800" lvl="3" indent="-290830" algn="l">
              <a:spcBef>
                <a:spcPts val="280"/>
              </a:spcBef>
              <a:spcAft>
                <a:spcPts val="0"/>
              </a:spcAft>
              <a:buSzPts val="980"/>
              <a:buChar char="►"/>
              <a:defRPr>
                <a:solidFill>
                  <a:schemeClr val="lt1"/>
                </a:solidFill>
              </a:defRPr>
            </a:lvl4pPr>
            <a:lvl5pPr marL="2286000" lvl="4" indent="-281939" algn="l">
              <a:spcBef>
                <a:spcPts val="240"/>
              </a:spcBef>
              <a:spcAft>
                <a:spcPts val="0"/>
              </a:spcAft>
              <a:buSzPts val="840"/>
              <a:buChar char="►"/>
              <a:defRPr sz="1200">
                <a:solidFill>
                  <a:schemeClr val="lt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242" name="Google Shape;242;p21"/>
          <p:cNvCxnSpPr/>
          <p:nvPr/>
        </p:nvCxnSpPr>
        <p:spPr>
          <a:xfrm>
            <a:off x="609918" y="907750"/>
            <a:ext cx="109800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no line">
  <p:cSld name="Title only, no line">
    <p:spTree>
      <p:nvGrpSpPr>
        <p:cNvPr id="1" name="Shape 243"/>
        <p:cNvGrpSpPr/>
        <p:nvPr/>
      </p:nvGrpSpPr>
      <p:grpSpPr>
        <a:xfrm>
          <a:off x="0" y="0"/>
          <a:ext cx="0" cy="0"/>
          <a:chOff x="0" y="0"/>
          <a:chExt cx="0" cy="0"/>
        </a:xfrm>
      </p:grpSpPr>
      <p:sp>
        <p:nvSpPr>
          <p:cNvPr id="244" name="Google Shape;244;p22"/>
          <p:cNvSpPr txBox="1">
            <a:spLocks noGrp="1"/>
          </p:cNvSpPr>
          <p:nvPr>
            <p:ph type="title"/>
          </p:nvPr>
        </p:nvSpPr>
        <p:spPr>
          <a:xfrm>
            <a:off x="609918" y="294200"/>
            <a:ext cx="10978515" cy="59088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245" name="Google Shape;245;p22"/>
          <p:cNvCxnSpPr/>
          <p:nvPr/>
        </p:nvCxnSpPr>
        <p:spPr>
          <a:xfrm>
            <a:off x="609918" y="907750"/>
            <a:ext cx="109800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lumns, no headings" type="twoObj">
  <p:cSld name="TWO_OBJECTS">
    <p:spTree>
      <p:nvGrpSpPr>
        <p:cNvPr id="1" name="Shape 246"/>
        <p:cNvGrpSpPr/>
        <p:nvPr/>
      </p:nvGrpSpPr>
      <p:grpSpPr>
        <a:xfrm>
          <a:off x="0" y="0"/>
          <a:ext cx="0" cy="0"/>
          <a:chOff x="0" y="0"/>
          <a:chExt cx="0" cy="0"/>
        </a:xfrm>
      </p:grpSpPr>
      <p:sp>
        <p:nvSpPr>
          <p:cNvPr id="247" name="Google Shape;247;p23"/>
          <p:cNvSpPr txBox="1">
            <a:spLocks noGrp="1"/>
          </p:cNvSpPr>
          <p:nvPr>
            <p:ph type="title"/>
          </p:nvPr>
        </p:nvSpPr>
        <p:spPr>
          <a:xfrm>
            <a:off x="609918" y="294200"/>
            <a:ext cx="10978515" cy="59088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8" name="Google Shape;248;p23"/>
          <p:cNvSpPr txBox="1">
            <a:spLocks noGrp="1"/>
          </p:cNvSpPr>
          <p:nvPr>
            <p:ph type="body" idx="1"/>
          </p:nvPr>
        </p:nvSpPr>
        <p:spPr>
          <a:xfrm>
            <a:off x="609918" y="1137919"/>
            <a:ext cx="5387605" cy="4834800"/>
          </a:xfrm>
          <a:prstGeom prst="rect">
            <a:avLst/>
          </a:prstGeom>
          <a:noFill/>
          <a:ln>
            <a:noFill/>
          </a:ln>
        </p:spPr>
        <p:txBody>
          <a:bodyPr spcFirstLastPara="1" wrap="square" lIns="0" tIns="0" rIns="0" bIns="0" anchor="t" anchorCtr="0">
            <a:noAutofit/>
          </a:bodyPr>
          <a:lstStyle>
            <a:lvl1pPr marL="457200" lvl="0" indent="-317500" algn="l">
              <a:spcBef>
                <a:spcPts val="400"/>
              </a:spcBef>
              <a:spcAft>
                <a:spcPts val="0"/>
              </a:spcAft>
              <a:buSzPts val="1400"/>
              <a:buChar char="►"/>
              <a:defRPr sz="2000">
                <a:solidFill>
                  <a:schemeClr val="lt1"/>
                </a:solidFill>
              </a:defRPr>
            </a:lvl1pPr>
            <a:lvl2pPr marL="914400" lvl="1" indent="-308610" algn="l">
              <a:spcBef>
                <a:spcPts val="360"/>
              </a:spcBef>
              <a:spcAft>
                <a:spcPts val="0"/>
              </a:spcAft>
              <a:buSzPts val="1260"/>
              <a:buChar char="►"/>
              <a:defRPr sz="1800">
                <a:solidFill>
                  <a:schemeClr val="lt1"/>
                </a:solidFill>
              </a:defRPr>
            </a:lvl2pPr>
            <a:lvl3pPr marL="1371600" lvl="2" indent="-299719" algn="l">
              <a:spcBef>
                <a:spcPts val="320"/>
              </a:spcBef>
              <a:spcAft>
                <a:spcPts val="0"/>
              </a:spcAft>
              <a:buSzPts val="1120"/>
              <a:buChar char="►"/>
              <a:defRPr sz="1600">
                <a:solidFill>
                  <a:schemeClr val="lt1"/>
                </a:solidFill>
              </a:defRPr>
            </a:lvl3pPr>
            <a:lvl4pPr marL="1828800" lvl="3" indent="-290830" algn="l">
              <a:spcBef>
                <a:spcPts val="280"/>
              </a:spcBef>
              <a:spcAft>
                <a:spcPts val="0"/>
              </a:spcAft>
              <a:buSzPts val="980"/>
              <a:buChar char="►"/>
              <a:defRPr sz="1400">
                <a:solidFill>
                  <a:schemeClr val="lt1"/>
                </a:solidFill>
              </a:defRPr>
            </a:lvl4pPr>
            <a:lvl5pPr marL="2286000" lvl="4" indent="-281939" algn="l">
              <a:spcBef>
                <a:spcPts val="240"/>
              </a:spcBef>
              <a:spcAft>
                <a:spcPts val="0"/>
              </a:spcAft>
              <a:buSzPts val="840"/>
              <a:buChar char="►"/>
              <a:defRPr sz="1200">
                <a:solidFill>
                  <a:schemeClr val="lt1"/>
                </a:solidFill>
              </a:defRPr>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49" name="Google Shape;249;p23"/>
          <p:cNvSpPr txBox="1">
            <a:spLocks noGrp="1"/>
          </p:cNvSpPr>
          <p:nvPr>
            <p:ph type="body" idx="2"/>
          </p:nvPr>
        </p:nvSpPr>
        <p:spPr>
          <a:xfrm>
            <a:off x="6200828" y="1137919"/>
            <a:ext cx="5387605" cy="4834800"/>
          </a:xfrm>
          <a:prstGeom prst="rect">
            <a:avLst/>
          </a:prstGeom>
          <a:noFill/>
          <a:ln>
            <a:noFill/>
          </a:ln>
        </p:spPr>
        <p:txBody>
          <a:bodyPr spcFirstLastPara="1" wrap="square" lIns="0" tIns="0" rIns="0" bIns="0" anchor="t" anchorCtr="0">
            <a:noAutofit/>
          </a:bodyPr>
          <a:lstStyle>
            <a:lvl1pPr marL="457200" lvl="0" indent="-317500" algn="l">
              <a:spcBef>
                <a:spcPts val="400"/>
              </a:spcBef>
              <a:spcAft>
                <a:spcPts val="0"/>
              </a:spcAft>
              <a:buSzPts val="1400"/>
              <a:buChar char="►"/>
              <a:defRPr sz="2000">
                <a:solidFill>
                  <a:schemeClr val="lt1"/>
                </a:solidFill>
              </a:defRPr>
            </a:lvl1pPr>
            <a:lvl2pPr marL="914400" lvl="1" indent="-308610" algn="l">
              <a:spcBef>
                <a:spcPts val="360"/>
              </a:spcBef>
              <a:spcAft>
                <a:spcPts val="0"/>
              </a:spcAft>
              <a:buSzPts val="1260"/>
              <a:buChar char="►"/>
              <a:defRPr sz="1800">
                <a:solidFill>
                  <a:schemeClr val="lt1"/>
                </a:solidFill>
              </a:defRPr>
            </a:lvl2pPr>
            <a:lvl3pPr marL="1371600" lvl="2" indent="-299719" algn="l">
              <a:spcBef>
                <a:spcPts val="320"/>
              </a:spcBef>
              <a:spcAft>
                <a:spcPts val="0"/>
              </a:spcAft>
              <a:buSzPts val="1120"/>
              <a:buChar char="►"/>
              <a:defRPr sz="1600">
                <a:solidFill>
                  <a:schemeClr val="lt1"/>
                </a:solidFill>
              </a:defRPr>
            </a:lvl3pPr>
            <a:lvl4pPr marL="1828800" lvl="3" indent="-290830" algn="l">
              <a:spcBef>
                <a:spcPts val="280"/>
              </a:spcBef>
              <a:spcAft>
                <a:spcPts val="0"/>
              </a:spcAft>
              <a:buSzPts val="980"/>
              <a:buChar char="►"/>
              <a:defRPr sz="1400">
                <a:solidFill>
                  <a:schemeClr val="lt1"/>
                </a:solidFill>
              </a:defRPr>
            </a:lvl4pPr>
            <a:lvl5pPr marL="2286000" lvl="4" indent="-281939" algn="l">
              <a:spcBef>
                <a:spcPts val="240"/>
              </a:spcBef>
              <a:spcAft>
                <a:spcPts val="0"/>
              </a:spcAft>
              <a:buSzPts val="840"/>
              <a:buChar char="►"/>
              <a:defRPr sz="1200">
                <a:solidFill>
                  <a:schemeClr val="lt1"/>
                </a:solidFill>
              </a:defRPr>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cxnSp>
        <p:nvCxnSpPr>
          <p:cNvPr id="250" name="Google Shape;250;p23"/>
          <p:cNvCxnSpPr/>
          <p:nvPr/>
        </p:nvCxnSpPr>
        <p:spPr>
          <a:xfrm>
            <a:off x="609918" y="907750"/>
            <a:ext cx="109800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lumns with headings">
  <p:cSld name="Two columns with headings">
    <p:spTree>
      <p:nvGrpSpPr>
        <p:cNvPr id="1" name="Shape 251"/>
        <p:cNvGrpSpPr/>
        <p:nvPr/>
      </p:nvGrpSpPr>
      <p:grpSpPr>
        <a:xfrm>
          <a:off x="0" y="0"/>
          <a:ext cx="0" cy="0"/>
          <a:chOff x="0" y="0"/>
          <a:chExt cx="0" cy="0"/>
        </a:xfrm>
      </p:grpSpPr>
      <p:sp>
        <p:nvSpPr>
          <p:cNvPr id="252" name="Google Shape;252;p24"/>
          <p:cNvSpPr txBox="1">
            <a:spLocks noGrp="1"/>
          </p:cNvSpPr>
          <p:nvPr>
            <p:ph type="body" idx="1"/>
          </p:nvPr>
        </p:nvSpPr>
        <p:spPr>
          <a:xfrm>
            <a:off x="612648" y="1869440"/>
            <a:ext cx="5393208" cy="4256075"/>
          </a:xfrm>
          <a:prstGeom prst="rect">
            <a:avLst/>
          </a:prstGeom>
          <a:noFill/>
          <a:ln>
            <a:noFill/>
          </a:ln>
        </p:spPr>
        <p:txBody>
          <a:bodyPr spcFirstLastPara="1" wrap="square" lIns="0" tIns="0" rIns="0" bIns="0" anchor="t" anchorCtr="0">
            <a:noAutofit/>
          </a:bodyPr>
          <a:lstStyle>
            <a:lvl1pPr marL="457200" lvl="0" indent="-317500" algn="l">
              <a:spcBef>
                <a:spcPts val="400"/>
              </a:spcBef>
              <a:spcAft>
                <a:spcPts val="0"/>
              </a:spcAft>
              <a:buSzPts val="1400"/>
              <a:buChar char="►"/>
              <a:defRPr sz="2000">
                <a:solidFill>
                  <a:schemeClr val="lt1"/>
                </a:solidFill>
              </a:defRPr>
            </a:lvl1pPr>
            <a:lvl2pPr marL="914400" lvl="1" indent="-308610" algn="l">
              <a:spcBef>
                <a:spcPts val="360"/>
              </a:spcBef>
              <a:spcAft>
                <a:spcPts val="0"/>
              </a:spcAft>
              <a:buSzPts val="1260"/>
              <a:buChar char="►"/>
              <a:defRPr sz="1800">
                <a:solidFill>
                  <a:schemeClr val="lt1"/>
                </a:solidFill>
              </a:defRPr>
            </a:lvl2pPr>
            <a:lvl3pPr marL="1371600" lvl="2" indent="-299719" algn="l">
              <a:spcBef>
                <a:spcPts val="320"/>
              </a:spcBef>
              <a:spcAft>
                <a:spcPts val="0"/>
              </a:spcAft>
              <a:buSzPts val="1120"/>
              <a:buChar char="►"/>
              <a:defRPr sz="1600">
                <a:solidFill>
                  <a:schemeClr val="lt1"/>
                </a:solidFill>
              </a:defRPr>
            </a:lvl3pPr>
            <a:lvl4pPr marL="1828800" lvl="3" indent="-290830" algn="l">
              <a:spcBef>
                <a:spcPts val="280"/>
              </a:spcBef>
              <a:spcAft>
                <a:spcPts val="0"/>
              </a:spcAft>
              <a:buSzPts val="980"/>
              <a:buChar char="►"/>
              <a:defRPr sz="1400">
                <a:solidFill>
                  <a:schemeClr val="lt1"/>
                </a:solidFill>
              </a:defRPr>
            </a:lvl4pPr>
            <a:lvl5pPr marL="2286000" lvl="4" indent="-281939" algn="l">
              <a:spcBef>
                <a:spcPts val="240"/>
              </a:spcBef>
              <a:spcAft>
                <a:spcPts val="0"/>
              </a:spcAft>
              <a:buSzPts val="840"/>
              <a:buChar char="►"/>
              <a:defRPr sz="1200">
                <a:solidFill>
                  <a:schemeClr val="lt1"/>
                </a:solidFill>
              </a:defRPr>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53" name="Google Shape;253;p24"/>
          <p:cNvSpPr txBox="1">
            <a:spLocks noGrp="1"/>
          </p:cNvSpPr>
          <p:nvPr>
            <p:ph type="body" idx="2"/>
          </p:nvPr>
        </p:nvSpPr>
        <p:spPr>
          <a:xfrm>
            <a:off x="6199632" y="1869440"/>
            <a:ext cx="5393208" cy="4256075"/>
          </a:xfrm>
          <a:prstGeom prst="rect">
            <a:avLst/>
          </a:prstGeom>
          <a:noFill/>
          <a:ln>
            <a:noFill/>
          </a:ln>
        </p:spPr>
        <p:txBody>
          <a:bodyPr spcFirstLastPara="1" wrap="square" lIns="0" tIns="0" rIns="0" bIns="0" anchor="t" anchorCtr="0">
            <a:noAutofit/>
          </a:bodyPr>
          <a:lstStyle>
            <a:lvl1pPr marL="457200" lvl="0" indent="-317500" algn="l">
              <a:spcBef>
                <a:spcPts val="400"/>
              </a:spcBef>
              <a:spcAft>
                <a:spcPts val="0"/>
              </a:spcAft>
              <a:buSzPts val="1400"/>
              <a:buChar char="►"/>
              <a:defRPr sz="2000">
                <a:solidFill>
                  <a:schemeClr val="lt1"/>
                </a:solidFill>
              </a:defRPr>
            </a:lvl1pPr>
            <a:lvl2pPr marL="914400" lvl="1" indent="-308610" algn="l">
              <a:spcBef>
                <a:spcPts val="360"/>
              </a:spcBef>
              <a:spcAft>
                <a:spcPts val="0"/>
              </a:spcAft>
              <a:buSzPts val="1260"/>
              <a:buChar char="►"/>
              <a:defRPr sz="1800">
                <a:solidFill>
                  <a:schemeClr val="lt1"/>
                </a:solidFill>
              </a:defRPr>
            </a:lvl2pPr>
            <a:lvl3pPr marL="1371600" lvl="2" indent="-299719" algn="l">
              <a:spcBef>
                <a:spcPts val="320"/>
              </a:spcBef>
              <a:spcAft>
                <a:spcPts val="0"/>
              </a:spcAft>
              <a:buSzPts val="1120"/>
              <a:buChar char="►"/>
              <a:defRPr sz="1600">
                <a:solidFill>
                  <a:schemeClr val="lt1"/>
                </a:solidFill>
              </a:defRPr>
            </a:lvl3pPr>
            <a:lvl4pPr marL="1828800" lvl="3" indent="-290830" algn="l">
              <a:spcBef>
                <a:spcPts val="280"/>
              </a:spcBef>
              <a:spcAft>
                <a:spcPts val="0"/>
              </a:spcAft>
              <a:buSzPts val="980"/>
              <a:buChar char="►"/>
              <a:defRPr sz="1400">
                <a:solidFill>
                  <a:schemeClr val="lt1"/>
                </a:solidFill>
              </a:defRPr>
            </a:lvl4pPr>
            <a:lvl5pPr marL="2286000" lvl="4" indent="-281939" algn="l">
              <a:spcBef>
                <a:spcPts val="240"/>
              </a:spcBef>
              <a:spcAft>
                <a:spcPts val="0"/>
              </a:spcAft>
              <a:buSzPts val="840"/>
              <a:buChar char="►"/>
              <a:defRPr sz="1200">
                <a:solidFill>
                  <a:schemeClr val="lt1"/>
                </a:solidFill>
              </a:defRPr>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54" name="Google Shape;254;p24"/>
          <p:cNvSpPr txBox="1">
            <a:spLocks noGrp="1"/>
          </p:cNvSpPr>
          <p:nvPr>
            <p:ph type="body" idx="3"/>
          </p:nvPr>
        </p:nvSpPr>
        <p:spPr>
          <a:xfrm>
            <a:off x="609918" y="1137920"/>
            <a:ext cx="5393208" cy="640800"/>
          </a:xfrm>
          <a:prstGeom prst="rect">
            <a:avLst/>
          </a:prstGeom>
          <a:noFill/>
          <a:ln>
            <a:noFill/>
          </a:ln>
        </p:spPr>
        <p:txBody>
          <a:bodyPr spcFirstLastPara="1" wrap="square" lIns="0" tIns="0" rIns="0" bIns="0" anchor="t" anchorCtr="0">
            <a:noAutofit/>
          </a:bodyPr>
          <a:lstStyle>
            <a:lvl1pPr marL="457200" lvl="0" indent="-228600" algn="l">
              <a:spcBef>
                <a:spcPts val="400"/>
              </a:spcBef>
              <a:spcAft>
                <a:spcPts val="0"/>
              </a:spcAft>
              <a:buSzPts val="1400"/>
              <a:buNone/>
              <a:defRPr b="1">
                <a:solidFill>
                  <a:schemeClr val="lt1"/>
                </a:solidFill>
              </a:defRPr>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55" name="Google Shape;255;p24"/>
          <p:cNvSpPr txBox="1">
            <a:spLocks noGrp="1"/>
          </p:cNvSpPr>
          <p:nvPr>
            <p:ph type="body" idx="4"/>
          </p:nvPr>
        </p:nvSpPr>
        <p:spPr>
          <a:xfrm>
            <a:off x="6199632" y="1137920"/>
            <a:ext cx="5393208" cy="640800"/>
          </a:xfrm>
          <a:prstGeom prst="rect">
            <a:avLst/>
          </a:prstGeom>
          <a:noFill/>
          <a:ln>
            <a:noFill/>
          </a:ln>
        </p:spPr>
        <p:txBody>
          <a:bodyPr spcFirstLastPara="1" wrap="square" lIns="0" tIns="0" rIns="0" bIns="0" anchor="t" anchorCtr="0">
            <a:noAutofit/>
          </a:bodyPr>
          <a:lstStyle>
            <a:lvl1pPr marL="457200" lvl="0" indent="-228600" algn="l">
              <a:spcBef>
                <a:spcPts val="400"/>
              </a:spcBef>
              <a:spcAft>
                <a:spcPts val="0"/>
              </a:spcAft>
              <a:buSzPts val="1400"/>
              <a:buNone/>
              <a:defRPr b="1">
                <a:solidFill>
                  <a:schemeClr val="lt1"/>
                </a:solidFill>
              </a:defRPr>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56" name="Google Shape;256;p24"/>
          <p:cNvSpPr txBox="1">
            <a:spLocks noGrp="1"/>
          </p:cNvSpPr>
          <p:nvPr>
            <p:ph type="title"/>
          </p:nvPr>
        </p:nvSpPr>
        <p:spPr>
          <a:xfrm>
            <a:off x="609918" y="294200"/>
            <a:ext cx="10978515" cy="59088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257" name="Google Shape;257;p24"/>
          <p:cNvCxnSpPr/>
          <p:nvPr/>
        </p:nvCxnSpPr>
        <p:spPr>
          <a:xfrm>
            <a:off x="609918" y="907750"/>
            <a:ext cx="109800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Standard slide_no bullets">
  <p:cSld name="1_Standard slide_no bullets">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609918" y="294200"/>
            <a:ext cx="10978515" cy="59040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2400"/>
              <a:buFont typeface="Inter Light"/>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6"/>
          <p:cNvSpPr txBox="1">
            <a:spLocks noGrp="1"/>
          </p:cNvSpPr>
          <p:nvPr>
            <p:ph type="body" idx="1"/>
          </p:nvPr>
        </p:nvSpPr>
        <p:spPr>
          <a:xfrm>
            <a:off x="7133461" y="3813288"/>
            <a:ext cx="3089275" cy="180000"/>
          </a:xfrm>
          <a:prstGeom prst="rect">
            <a:avLst/>
          </a:prstGeom>
          <a:noFill/>
          <a:ln>
            <a:noFill/>
          </a:ln>
        </p:spPr>
        <p:txBody>
          <a:bodyPr spcFirstLastPara="1" wrap="square" lIns="0" tIns="0" rIns="0" bIns="0" anchor="t" anchorCtr="0">
            <a:noAutofit/>
          </a:bodyPr>
          <a:lstStyle>
            <a:lvl1pPr marL="457200" lvl="0" indent="-228600" algn="l">
              <a:spcBef>
                <a:spcPts val="240"/>
              </a:spcBef>
              <a:spcAft>
                <a:spcPts val="0"/>
              </a:spcAft>
              <a:buSzPts val="840"/>
              <a:buNone/>
              <a:defRPr sz="1200">
                <a:solidFill>
                  <a:schemeClr val="lt1"/>
                </a:solidFill>
              </a:defRPr>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7" name="Google Shape;27;p6"/>
          <p:cNvSpPr txBox="1">
            <a:spLocks noGrp="1"/>
          </p:cNvSpPr>
          <p:nvPr>
            <p:ph type="body" idx="2"/>
          </p:nvPr>
        </p:nvSpPr>
        <p:spPr>
          <a:xfrm>
            <a:off x="7133461" y="4055931"/>
            <a:ext cx="3089275" cy="180000"/>
          </a:xfrm>
          <a:prstGeom prst="rect">
            <a:avLst/>
          </a:prstGeom>
          <a:noFill/>
          <a:ln>
            <a:noFill/>
          </a:ln>
        </p:spPr>
        <p:txBody>
          <a:bodyPr spcFirstLastPara="1" wrap="square" lIns="0" tIns="0" rIns="0" bIns="0" anchor="t" anchorCtr="0">
            <a:noAutofit/>
          </a:bodyPr>
          <a:lstStyle>
            <a:lvl1pPr marL="457200" lvl="0" indent="-228600" algn="l">
              <a:spcBef>
                <a:spcPts val="240"/>
              </a:spcBef>
              <a:spcAft>
                <a:spcPts val="0"/>
              </a:spcAft>
              <a:buSzPts val="840"/>
              <a:buNone/>
              <a:defRPr sz="1200">
                <a:solidFill>
                  <a:schemeClr val="lt1"/>
                </a:solidFill>
              </a:defRPr>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8" name="Google Shape;28;p6"/>
          <p:cNvSpPr>
            <a:spLocks noGrp="1"/>
          </p:cNvSpPr>
          <p:nvPr>
            <p:ph type="pic" idx="3"/>
          </p:nvPr>
        </p:nvSpPr>
        <p:spPr>
          <a:xfrm>
            <a:off x="6123007" y="3578083"/>
            <a:ext cx="778959" cy="778959"/>
          </a:xfrm>
          <a:prstGeom prst="ellipse">
            <a:avLst/>
          </a:prstGeom>
          <a:noFill/>
          <a:ln>
            <a:noFill/>
          </a:ln>
        </p:spPr>
      </p:sp>
      <p:sp>
        <p:nvSpPr>
          <p:cNvPr id="29" name="Google Shape;29;p6"/>
          <p:cNvSpPr txBox="1">
            <a:spLocks noGrp="1"/>
          </p:cNvSpPr>
          <p:nvPr>
            <p:ph type="body" idx="4"/>
          </p:nvPr>
        </p:nvSpPr>
        <p:spPr>
          <a:xfrm>
            <a:off x="6123008" y="1137920"/>
            <a:ext cx="5465425" cy="373807"/>
          </a:xfrm>
          <a:prstGeom prst="rect">
            <a:avLst/>
          </a:prstGeom>
          <a:noFill/>
          <a:ln>
            <a:noFill/>
          </a:ln>
        </p:spPr>
        <p:txBody>
          <a:bodyPr spcFirstLastPara="1" wrap="square" lIns="0" tIns="0" rIns="0" bIns="0" anchor="t" anchorCtr="0">
            <a:noAutofit/>
          </a:bodyPr>
          <a:lstStyle>
            <a:lvl1pPr marL="457200" lvl="0" indent="-228600" algn="l">
              <a:spcBef>
                <a:spcPts val="400"/>
              </a:spcBef>
              <a:spcAft>
                <a:spcPts val="0"/>
              </a:spcAft>
              <a:buSzPts val="1400"/>
              <a:buNone/>
              <a:defRPr/>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0" name="Google Shape;30;p6"/>
          <p:cNvSpPr txBox="1">
            <a:spLocks noGrp="1"/>
          </p:cNvSpPr>
          <p:nvPr>
            <p:ph type="body" idx="5"/>
          </p:nvPr>
        </p:nvSpPr>
        <p:spPr>
          <a:xfrm>
            <a:off x="6123008" y="1635009"/>
            <a:ext cx="5465425" cy="1611554"/>
          </a:xfrm>
          <a:prstGeom prst="rect">
            <a:avLst/>
          </a:prstGeom>
          <a:noFill/>
          <a:ln>
            <a:noFill/>
          </a:ln>
        </p:spPr>
        <p:txBody>
          <a:bodyPr spcFirstLastPara="1" wrap="square" lIns="0" tIns="0" rIns="0" bIns="0" anchor="t" anchorCtr="0">
            <a:noAutofit/>
          </a:bodyPr>
          <a:lstStyle>
            <a:lvl1pPr marL="457200" lvl="0" indent="-228600" algn="l">
              <a:spcBef>
                <a:spcPts val="320"/>
              </a:spcBef>
              <a:spcAft>
                <a:spcPts val="0"/>
              </a:spcAft>
              <a:buSzPts val="1120"/>
              <a:buNone/>
              <a:defRPr sz="1600"/>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31" name="Google Shape;31;p6"/>
          <p:cNvCxnSpPr/>
          <p:nvPr/>
        </p:nvCxnSpPr>
        <p:spPr>
          <a:xfrm>
            <a:off x="609918" y="907750"/>
            <a:ext cx="109800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Key statement">
  <p:cSld name="Key statement">
    <p:spTree>
      <p:nvGrpSpPr>
        <p:cNvPr id="1" name="Shape 258"/>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Focused data">
  <p:cSld name="Focused data">
    <p:spTree>
      <p:nvGrpSpPr>
        <p:cNvPr id="1" name="Shape 259"/>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Divider 1">
  <p:cSld name="Divider 1">
    <p:spTree>
      <p:nvGrpSpPr>
        <p:cNvPr id="1" name="Shape 260"/>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Divider 3">
  <p:cSld name="Divider 3">
    <p:spTree>
      <p:nvGrpSpPr>
        <p:cNvPr id="1" name="Shape 261"/>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Empty">
  <p:cSld name="Empty">
    <p:spTree>
      <p:nvGrpSpPr>
        <p:cNvPr id="1" name="Shape 26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Empty">
  <p:cSld name="1_Empty">
    <p:spTree>
      <p:nvGrpSpPr>
        <p:cNvPr id="1" name="Shape 263"/>
        <p:cNvGrpSpPr/>
        <p:nvPr/>
      </p:nvGrpSpPr>
      <p:grpSpPr>
        <a:xfrm>
          <a:off x="0" y="0"/>
          <a:ext cx="0" cy="0"/>
          <a:chOff x="0" y="0"/>
          <a:chExt cx="0" cy="0"/>
        </a:xfrm>
      </p:grpSpPr>
      <p:sp>
        <p:nvSpPr>
          <p:cNvPr id="264" name="Google Shape;264;p30"/>
          <p:cNvSpPr>
            <a:spLocks noGrp="1"/>
          </p:cNvSpPr>
          <p:nvPr>
            <p:ph type="media" idx="2"/>
          </p:nvPr>
        </p:nvSpPr>
        <p:spPr>
          <a:xfrm>
            <a:off x="0" y="0"/>
            <a:ext cx="12198350" cy="6858000"/>
          </a:xfrm>
          <a:prstGeom prst="rect">
            <a:avLst/>
          </a:prstGeom>
          <a:noFill/>
          <a:ln>
            <a:noFill/>
          </a:ln>
        </p:spPr>
        <p:txBody>
          <a:bodyPr spcFirstLastPara="1" wrap="square" lIns="0" tIns="0" rIns="0" bIns="0" anchor="ctr" anchorCtr="0">
            <a:noAutofit/>
          </a:bodyPr>
          <a:lstStyle>
            <a:lvl1pPr marR="0" lvl="0" algn="ctr" rtl="0">
              <a:spcBef>
                <a:spcPts val="400"/>
              </a:spcBef>
              <a:spcAft>
                <a:spcPts val="0"/>
              </a:spcAft>
              <a:buClr>
                <a:schemeClr val="dk2"/>
              </a:buClr>
              <a:buSzPts val="1400"/>
              <a:buFont typeface="Arial"/>
              <a:buNone/>
              <a:defRPr sz="2000" b="0" i="0" u="none" strike="noStrike" cap="none">
                <a:solidFill>
                  <a:schemeClr val="lt1"/>
                </a:solidFill>
                <a:latin typeface="Inter Light"/>
                <a:ea typeface="Inter Light"/>
                <a:cs typeface="Inter Light"/>
                <a:sym typeface="Inter Light"/>
              </a:defRPr>
            </a:lvl1pPr>
            <a:lvl2pPr marR="0" lvl="1" algn="l" rtl="0">
              <a:spcBef>
                <a:spcPts val="360"/>
              </a:spcBef>
              <a:spcAft>
                <a:spcPts val="0"/>
              </a:spcAft>
              <a:buClr>
                <a:schemeClr val="dk2"/>
              </a:buClr>
              <a:buSzPts val="1260"/>
              <a:buFont typeface="Arial"/>
              <a:buChar char="►"/>
              <a:defRPr sz="1800" b="0" i="0" u="none" strike="noStrike" cap="none">
                <a:solidFill>
                  <a:schemeClr val="lt1"/>
                </a:solidFill>
                <a:latin typeface="Inter Light"/>
                <a:ea typeface="Inter Light"/>
                <a:cs typeface="Inter Light"/>
                <a:sym typeface="Inter Light"/>
              </a:defRPr>
            </a:lvl2pPr>
            <a:lvl3pPr marR="0" lvl="2" algn="l" rtl="0">
              <a:spcBef>
                <a:spcPts val="320"/>
              </a:spcBef>
              <a:spcAft>
                <a:spcPts val="0"/>
              </a:spcAft>
              <a:buClr>
                <a:schemeClr val="dk2"/>
              </a:buClr>
              <a:buSzPts val="1120"/>
              <a:buFont typeface="Arial"/>
              <a:buChar char="►"/>
              <a:defRPr sz="1600" b="0" i="0" u="none" strike="noStrike" cap="none">
                <a:solidFill>
                  <a:schemeClr val="lt1"/>
                </a:solidFill>
                <a:latin typeface="Inter Light"/>
                <a:ea typeface="Inter Light"/>
                <a:cs typeface="Inter Light"/>
                <a:sym typeface="Inter Light"/>
              </a:defRPr>
            </a:lvl3pPr>
            <a:lvl4pPr marR="0" lvl="3" algn="l" rtl="0">
              <a:spcBef>
                <a:spcPts val="280"/>
              </a:spcBef>
              <a:spcAft>
                <a:spcPts val="0"/>
              </a:spcAft>
              <a:buClr>
                <a:schemeClr val="dk2"/>
              </a:buClr>
              <a:buSzPts val="980"/>
              <a:buFont typeface="Arial"/>
              <a:buChar char="►"/>
              <a:defRPr sz="1400" b="0" i="0" u="none" strike="noStrike" cap="none">
                <a:solidFill>
                  <a:schemeClr val="lt1"/>
                </a:solidFill>
                <a:latin typeface="Inter Light"/>
                <a:ea typeface="Inter Light"/>
                <a:cs typeface="Inter Light"/>
                <a:sym typeface="Inter Light"/>
              </a:defRPr>
            </a:lvl4pPr>
            <a:lvl5pPr marR="0" lvl="4" algn="l" rtl="0">
              <a:spcBef>
                <a:spcPts val="240"/>
              </a:spcBef>
              <a:spcAft>
                <a:spcPts val="0"/>
              </a:spcAft>
              <a:buClr>
                <a:schemeClr val="dk2"/>
              </a:buClr>
              <a:buSzPts val="840"/>
              <a:buFont typeface="Arial"/>
              <a:buChar char="►"/>
              <a:defRPr sz="1200" b="0" i="0" u="none" strike="noStrike" cap="none">
                <a:solidFill>
                  <a:schemeClr val="lt1"/>
                </a:solidFill>
                <a:latin typeface="Inter Light"/>
                <a:ea typeface="Inter Light"/>
                <a:cs typeface="Inter Light"/>
                <a:sym typeface="Inter Light"/>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Inter Light"/>
                <a:ea typeface="Inter Light"/>
                <a:cs typeface="Inter Light"/>
                <a:sym typeface="Inter Light"/>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Inter Light"/>
                <a:ea typeface="Inter Light"/>
                <a:cs typeface="Inter Light"/>
                <a:sym typeface="Inter Light"/>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Inter Light"/>
                <a:ea typeface="Inter Light"/>
                <a:cs typeface="Inter Light"/>
                <a:sym typeface="Inter Light"/>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Inter Light"/>
                <a:ea typeface="Inter Light"/>
                <a:cs typeface="Inter Light"/>
                <a:sym typeface="Inter Light"/>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2_Final legal text">
  <p:cSld name="2_Final legal text">
    <p:spTree>
      <p:nvGrpSpPr>
        <p:cNvPr id="1" name="Shape 265"/>
        <p:cNvGrpSpPr/>
        <p:nvPr/>
      </p:nvGrpSpPr>
      <p:grpSpPr>
        <a:xfrm>
          <a:off x="0" y="0"/>
          <a:ext cx="0" cy="0"/>
          <a:chOff x="0" y="0"/>
          <a:chExt cx="0" cy="0"/>
        </a:xfrm>
      </p:grpSpPr>
      <p:pic>
        <p:nvPicPr>
          <p:cNvPr id="266" name="Google Shape;266;p31"/>
          <p:cNvPicPr preferRelativeResize="0"/>
          <p:nvPr/>
        </p:nvPicPr>
        <p:blipFill rotWithShape="1">
          <a:blip r:embed="rId2">
            <a:alphaModFix/>
          </a:blip>
          <a:srcRect/>
          <a:stretch/>
        </p:blipFill>
        <p:spPr>
          <a:xfrm>
            <a:off x="1" y="0"/>
            <a:ext cx="12201558" cy="6858000"/>
          </a:xfrm>
          <a:prstGeom prst="rect">
            <a:avLst/>
          </a:prstGeom>
          <a:noFill/>
          <a:ln>
            <a:noFill/>
          </a:ln>
        </p:spPr>
      </p:pic>
      <p:sp>
        <p:nvSpPr>
          <p:cNvPr id="267" name="Google Shape;267;p31"/>
          <p:cNvSpPr txBox="1">
            <a:spLocks noGrp="1"/>
          </p:cNvSpPr>
          <p:nvPr>
            <p:ph type="body" idx="1"/>
          </p:nvPr>
        </p:nvSpPr>
        <p:spPr>
          <a:xfrm>
            <a:off x="607799" y="719139"/>
            <a:ext cx="4677635" cy="521006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840"/>
              </a:spcBef>
              <a:spcAft>
                <a:spcPts val="0"/>
              </a:spcAft>
              <a:buSzPts val="1200"/>
              <a:buNone/>
              <a:defRPr sz="1200">
                <a:solidFill>
                  <a:schemeClr val="lt1"/>
                </a:solidFill>
                <a:latin typeface="Inter Light"/>
                <a:ea typeface="Inter Light"/>
                <a:cs typeface="Inter Light"/>
                <a:sym typeface="Inter Light"/>
              </a:defRPr>
            </a:lvl1pPr>
            <a:lvl2pPr marL="914400" lvl="1" indent="-228600" algn="l">
              <a:lnSpc>
                <a:spcPct val="100000"/>
              </a:lnSpc>
              <a:spcBef>
                <a:spcPts val="0"/>
              </a:spcBef>
              <a:spcAft>
                <a:spcPts val="0"/>
              </a:spcAft>
              <a:buSzPts val="900"/>
              <a:buNone/>
              <a:defRPr sz="900" b="1">
                <a:solidFill>
                  <a:schemeClr val="lt1"/>
                </a:solidFill>
                <a:latin typeface="Inter Light"/>
                <a:ea typeface="Inter Light"/>
                <a:cs typeface="Inter Light"/>
                <a:sym typeface="Inter Light"/>
              </a:defRPr>
            </a:lvl2pPr>
            <a:lvl3pPr marL="1371600" lvl="2" indent="-268605" algn="l">
              <a:lnSpc>
                <a:spcPct val="100000"/>
              </a:lnSpc>
              <a:spcBef>
                <a:spcPts val="0"/>
              </a:spcBef>
              <a:spcAft>
                <a:spcPts val="0"/>
              </a:spcAft>
              <a:buClr>
                <a:schemeClr val="dk2"/>
              </a:buClr>
              <a:buSzPts val="630"/>
              <a:buFont typeface="Arial"/>
              <a:buChar char="►"/>
              <a:defRPr sz="900" b="1">
                <a:solidFill>
                  <a:schemeClr val="lt1"/>
                </a:solidFill>
                <a:latin typeface="Inter Light"/>
                <a:ea typeface="Inter Light"/>
                <a:cs typeface="Inter Light"/>
                <a:sym typeface="Inter Light"/>
              </a:defRPr>
            </a:lvl3pPr>
            <a:lvl4pPr marL="1828800" lvl="3" indent="-228600" algn="l">
              <a:lnSpc>
                <a:spcPct val="100000"/>
              </a:lnSpc>
              <a:spcBef>
                <a:spcPts val="0"/>
              </a:spcBef>
              <a:spcAft>
                <a:spcPts val="0"/>
              </a:spcAft>
              <a:buSzPts val="800"/>
              <a:buNone/>
              <a:defRPr sz="800">
                <a:solidFill>
                  <a:schemeClr val="lt1"/>
                </a:solidFill>
                <a:latin typeface="Inter Light"/>
                <a:ea typeface="Inter Light"/>
                <a:cs typeface="Inter Light"/>
                <a:sym typeface="Inter Light"/>
              </a:defRPr>
            </a:lvl4pPr>
            <a:lvl5pPr marL="2286000" lvl="4" indent="-264160" algn="l">
              <a:lnSpc>
                <a:spcPct val="100000"/>
              </a:lnSpc>
              <a:spcBef>
                <a:spcPts val="0"/>
              </a:spcBef>
              <a:spcAft>
                <a:spcPts val="0"/>
              </a:spcAft>
              <a:buClr>
                <a:schemeClr val="dk2"/>
              </a:buClr>
              <a:buSzPts val="560"/>
              <a:buFont typeface="Arial"/>
              <a:buChar char="►"/>
              <a:defRPr sz="800">
                <a:solidFill>
                  <a:schemeClr val="lt1"/>
                </a:solidFill>
                <a:latin typeface="Inter Light"/>
                <a:ea typeface="Inter Light"/>
                <a:cs typeface="Inter Light"/>
                <a:sym typeface="Inter Light"/>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Final legal text">
  <p:cSld name="Final legal text">
    <p:spTree>
      <p:nvGrpSpPr>
        <p:cNvPr id="1" name="Shape 268"/>
        <p:cNvGrpSpPr/>
        <p:nvPr/>
      </p:nvGrpSpPr>
      <p:grpSpPr>
        <a:xfrm>
          <a:off x="0" y="0"/>
          <a:ext cx="0" cy="0"/>
          <a:chOff x="0" y="0"/>
          <a:chExt cx="0" cy="0"/>
        </a:xfrm>
      </p:grpSpPr>
      <p:pic>
        <p:nvPicPr>
          <p:cNvPr id="269" name="Google Shape;269;p32"/>
          <p:cNvPicPr preferRelativeResize="0"/>
          <p:nvPr/>
        </p:nvPicPr>
        <p:blipFill rotWithShape="1">
          <a:blip r:embed="rId2">
            <a:alphaModFix/>
          </a:blip>
          <a:srcRect/>
          <a:stretch/>
        </p:blipFill>
        <p:spPr>
          <a:xfrm>
            <a:off x="0" y="0"/>
            <a:ext cx="12195175" cy="6858000"/>
          </a:xfrm>
          <a:prstGeom prst="rect">
            <a:avLst/>
          </a:prstGeom>
          <a:noFill/>
          <a:ln>
            <a:noFill/>
          </a:ln>
        </p:spPr>
      </p:pic>
      <p:sp>
        <p:nvSpPr>
          <p:cNvPr id="270" name="Google Shape;270;p32"/>
          <p:cNvSpPr txBox="1">
            <a:spLocks noGrp="1"/>
          </p:cNvSpPr>
          <p:nvPr>
            <p:ph type="body" idx="1"/>
          </p:nvPr>
        </p:nvSpPr>
        <p:spPr>
          <a:xfrm>
            <a:off x="607799" y="719139"/>
            <a:ext cx="4677635" cy="521006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840"/>
              </a:spcBef>
              <a:spcAft>
                <a:spcPts val="0"/>
              </a:spcAft>
              <a:buSzPts val="1200"/>
              <a:buNone/>
              <a:defRPr sz="1200">
                <a:solidFill>
                  <a:schemeClr val="lt1"/>
                </a:solidFill>
                <a:latin typeface="Inter Light"/>
                <a:ea typeface="Inter Light"/>
                <a:cs typeface="Inter Light"/>
                <a:sym typeface="Inter Light"/>
              </a:defRPr>
            </a:lvl1pPr>
            <a:lvl2pPr marL="914400" lvl="1" indent="-228600" algn="l">
              <a:lnSpc>
                <a:spcPct val="100000"/>
              </a:lnSpc>
              <a:spcBef>
                <a:spcPts val="0"/>
              </a:spcBef>
              <a:spcAft>
                <a:spcPts val="0"/>
              </a:spcAft>
              <a:buSzPts val="900"/>
              <a:buNone/>
              <a:defRPr sz="900" b="1">
                <a:solidFill>
                  <a:schemeClr val="lt1"/>
                </a:solidFill>
                <a:latin typeface="Inter Light"/>
                <a:ea typeface="Inter Light"/>
                <a:cs typeface="Inter Light"/>
                <a:sym typeface="Inter Light"/>
              </a:defRPr>
            </a:lvl2pPr>
            <a:lvl3pPr marL="1371600" lvl="2" indent="-268605" algn="l">
              <a:lnSpc>
                <a:spcPct val="100000"/>
              </a:lnSpc>
              <a:spcBef>
                <a:spcPts val="0"/>
              </a:spcBef>
              <a:spcAft>
                <a:spcPts val="0"/>
              </a:spcAft>
              <a:buClr>
                <a:schemeClr val="dk2"/>
              </a:buClr>
              <a:buSzPts val="630"/>
              <a:buFont typeface="Arial"/>
              <a:buChar char="►"/>
              <a:defRPr sz="900" b="1">
                <a:solidFill>
                  <a:schemeClr val="lt1"/>
                </a:solidFill>
                <a:latin typeface="Inter Light"/>
                <a:ea typeface="Inter Light"/>
                <a:cs typeface="Inter Light"/>
                <a:sym typeface="Inter Light"/>
              </a:defRPr>
            </a:lvl3pPr>
            <a:lvl4pPr marL="1828800" lvl="3" indent="-228600" algn="l">
              <a:lnSpc>
                <a:spcPct val="100000"/>
              </a:lnSpc>
              <a:spcBef>
                <a:spcPts val="0"/>
              </a:spcBef>
              <a:spcAft>
                <a:spcPts val="0"/>
              </a:spcAft>
              <a:buSzPts val="800"/>
              <a:buNone/>
              <a:defRPr sz="800">
                <a:solidFill>
                  <a:schemeClr val="lt1"/>
                </a:solidFill>
                <a:latin typeface="Inter Light"/>
                <a:ea typeface="Inter Light"/>
                <a:cs typeface="Inter Light"/>
                <a:sym typeface="Inter Light"/>
              </a:defRPr>
            </a:lvl4pPr>
            <a:lvl5pPr marL="2286000" lvl="4" indent="-264160" algn="l">
              <a:lnSpc>
                <a:spcPct val="100000"/>
              </a:lnSpc>
              <a:spcBef>
                <a:spcPts val="0"/>
              </a:spcBef>
              <a:spcAft>
                <a:spcPts val="0"/>
              </a:spcAft>
              <a:buClr>
                <a:schemeClr val="dk2"/>
              </a:buClr>
              <a:buSzPts val="560"/>
              <a:buFont typeface="Arial"/>
              <a:buChar char="►"/>
              <a:defRPr sz="800">
                <a:solidFill>
                  <a:schemeClr val="lt1"/>
                </a:solidFill>
                <a:latin typeface="Inter Light"/>
                <a:ea typeface="Inter Light"/>
                <a:cs typeface="Inter Light"/>
                <a:sym typeface="Inter Light"/>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matchingName="1_Final legal text">
  <p:cSld name="1_Final legal text">
    <p:spTree>
      <p:nvGrpSpPr>
        <p:cNvPr id="1" name="Shape 271"/>
        <p:cNvGrpSpPr/>
        <p:nvPr/>
      </p:nvGrpSpPr>
      <p:grpSpPr>
        <a:xfrm>
          <a:off x="0" y="0"/>
          <a:ext cx="0" cy="0"/>
          <a:chOff x="0" y="0"/>
          <a:chExt cx="0" cy="0"/>
        </a:xfrm>
      </p:grpSpPr>
      <p:pic>
        <p:nvPicPr>
          <p:cNvPr id="272" name="Google Shape;272;p33"/>
          <p:cNvPicPr preferRelativeResize="0"/>
          <p:nvPr/>
        </p:nvPicPr>
        <p:blipFill rotWithShape="1">
          <a:blip r:embed="rId2">
            <a:alphaModFix/>
          </a:blip>
          <a:srcRect/>
          <a:stretch/>
        </p:blipFill>
        <p:spPr>
          <a:xfrm>
            <a:off x="0" y="0"/>
            <a:ext cx="12201555" cy="6858000"/>
          </a:xfrm>
          <a:prstGeom prst="rect">
            <a:avLst/>
          </a:prstGeom>
          <a:noFill/>
          <a:ln>
            <a:noFill/>
          </a:ln>
        </p:spPr>
      </p:pic>
      <p:sp>
        <p:nvSpPr>
          <p:cNvPr id="273" name="Google Shape;273;p33"/>
          <p:cNvSpPr txBox="1">
            <a:spLocks noGrp="1"/>
          </p:cNvSpPr>
          <p:nvPr>
            <p:ph type="body" idx="1"/>
          </p:nvPr>
        </p:nvSpPr>
        <p:spPr>
          <a:xfrm>
            <a:off x="607799" y="719139"/>
            <a:ext cx="4677635" cy="521006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840"/>
              </a:spcBef>
              <a:spcAft>
                <a:spcPts val="0"/>
              </a:spcAft>
              <a:buSzPts val="1200"/>
              <a:buNone/>
              <a:defRPr sz="1200">
                <a:solidFill>
                  <a:schemeClr val="lt1"/>
                </a:solidFill>
                <a:latin typeface="Inter Light"/>
                <a:ea typeface="Inter Light"/>
                <a:cs typeface="Inter Light"/>
                <a:sym typeface="Inter Light"/>
              </a:defRPr>
            </a:lvl1pPr>
            <a:lvl2pPr marL="914400" lvl="1" indent="-228600" algn="l">
              <a:lnSpc>
                <a:spcPct val="100000"/>
              </a:lnSpc>
              <a:spcBef>
                <a:spcPts val="0"/>
              </a:spcBef>
              <a:spcAft>
                <a:spcPts val="0"/>
              </a:spcAft>
              <a:buSzPts val="900"/>
              <a:buNone/>
              <a:defRPr sz="900" b="1">
                <a:solidFill>
                  <a:schemeClr val="lt1"/>
                </a:solidFill>
                <a:latin typeface="Inter Light"/>
                <a:ea typeface="Inter Light"/>
                <a:cs typeface="Inter Light"/>
                <a:sym typeface="Inter Light"/>
              </a:defRPr>
            </a:lvl2pPr>
            <a:lvl3pPr marL="1371600" lvl="2" indent="-268605" algn="l">
              <a:lnSpc>
                <a:spcPct val="100000"/>
              </a:lnSpc>
              <a:spcBef>
                <a:spcPts val="0"/>
              </a:spcBef>
              <a:spcAft>
                <a:spcPts val="0"/>
              </a:spcAft>
              <a:buClr>
                <a:schemeClr val="dk2"/>
              </a:buClr>
              <a:buSzPts val="630"/>
              <a:buFont typeface="Arial"/>
              <a:buChar char="►"/>
              <a:defRPr sz="900" b="1">
                <a:solidFill>
                  <a:schemeClr val="lt1"/>
                </a:solidFill>
                <a:latin typeface="Inter Light"/>
                <a:ea typeface="Inter Light"/>
                <a:cs typeface="Inter Light"/>
                <a:sym typeface="Inter Light"/>
              </a:defRPr>
            </a:lvl3pPr>
            <a:lvl4pPr marL="1828800" lvl="3" indent="-228600" algn="l">
              <a:lnSpc>
                <a:spcPct val="100000"/>
              </a:lnSpc>
              <a:spcBef>
                <a:spcPts val="0"/>
              </a:spcBef>
              <a:spcAft>
                <a:spcPts val="0"/>
              </a:spcAft>
              <a:buSzPts val="800"/>
              <a:buNone/>
              <a:defRPr sz="800">
                <a:solidFill>
                  <a:schemeClr val="lt1"/>
                </a:solidFill>
                <a:latin typeface="Inter Light"/>
                <a:ea typeface="Inter Light"/>
                <a:cs typeface="Inter Light"/>
                <a:sym typeface="Inter Light"/>
              </a:defRPr>
            </a:lvl4pPr>
            <a:lvl5pPr marL="2286000" lvl="4" indent="-264160" algn="l">
              <a:lnSpc>
                <a:spcPct val="100000"/>
              </a:lnSpc>
              <a:spcBef>
                <a:spcPts val="0"/>
              </a:spcBef>
              <a:spcAft>
                <a:spcPts val="0"/>
              </a:spcAft>
              <a:buClr>
                <a:schemeClr val="dk2"/>
              </a:buClr>
              <a:buSzPts val="560"/>
              <a:buFont typeface="Arial"/>
              <a:buChar char="►"/>
              <a:defRPr sz="800">
                <a:solidFill>
                  <a:schemeClr val="lt1"/>
                </a:solidFill>
                <a:latin typeface="Inter Light"/>
                <a:ea typeface="Inter Light"/>
                <a:cs typeface="Inter Light"/>
                <a:sym typeface="Inter Light"/>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matchingName="Blank">
  <p:cSld name="Blank">
    <p:spTree>
      <p:nvGrpSpPr>
        <p:cNvPr id="1" name="Shape 27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1_Cover alternate">
  <p:cSld name="1_Cover alternate">
    <p:spTree>
      <p:nvGrpSpPr>
        <p:cNvPr id="1" name="Shape 36"/>
        <p:cNvGrpSpPr/>
        <p:nvPr/>
      </p:nvGrpSpPr>
      <p:grpSpPr>
        <a:xfrm>
          <a:off x="0" y="0"/>
          <a:ext cx="0" cy="0"/>
          <a:chOff x="0" y="0"/>
          <a:chExt cx="0" cy="0"/>
        </a:xfrm>
      </p:grpSpPr>
      <p:pic>
        <p:nvPicPr>
          <p:cNvPr id="37" name="Google Shape;37;p8"/>
          <p:cNvPicPr preferRelativeResize="0"/>
          <p:nvPr/>
        </p:nvPicPr>
        <p:blipFill rotWithShape="1">
          <a:blip r:embed="rId2">
            <a:alphaModFix/>
          </a:blip>
          <a:srcRect t="25039"/>
          <a:stretch/>
        </p:blipFill>
        <p:spPr>
          <a:xfrm>
            <a:off x="0" y="0"/>
            <a:ext cx="12198350" cy="6857999"/>
          </a:xfrm>
          <a:prstGeom prst="rect">
            <a:avLst/>
          </a:prstGeom>
          <a:noFill/>
          <a:ln>
            <a:noFill/>
          </a:ln>
        </p:spPr>
      </p:pic>
      <p:sp>
        <p:nvSpPr>
          <p:cNvPr id="38" name="Google Shape;38;p8"/>
          <p:cNvSpPr/>
          <p:nvPr/>
        </p:nvSpPr>
        <p:spPr>
          <a:xfrm>
            <a:off x="498115" y="795662"/>
            <a:ext cx="4930412" cy="3581484"/>
          </a:xfrm>
          <a:custGeom>
            <a:avLst/>
            <a:gdLst/>
            <a:ahLst/>
            <a:cxnLst/>
            <a:rect l="l" t="t" r="r" b="b"/>
            <a:pathLst>
              <a:path w="4257675" h="3092804" extrusionOk="0">
                <a:moveTo>
                  <a:pt x="4238387" y="0"/>
                </a:moveTo>
                <a:lnTo>
                  <a:pt x="4257675" y="0"/>
                </a:lnTo>
                <a:lnTo>
                  <a:pt x="4257675" y="3092804"/>
                </a:lnTo>
                <a:lnTo>
                  <a:pt x="0" y="3092804"/>
                </a:lnTo>
                <a:lnTo>
                  <a:pt x="0" y="747342"/>
                </a:lnTo>
                <a:close/>
              </a:path>
            </a:pathLst>
          </a:custGeom>
          <a:solidFill>
            <a:srgbClr val="FFE6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39" name="Google Shape;39;p8"/>
          <p:cNvSpPr txBox="1">
            <a:spLocks noGrp="1"/>
          </p:cNvSpPr>
          <p:nvPr>
            <p:ph type="ctrTitle"/>
          </p:nvPr>
        </p:nvSpPr>
        <p:spPr>
          <a:xfrm>
            <a:off x="775504" y="1954221"/>
            <a:ext cx="4328932" cy="979702"/>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3000"/>
              <a:buFont typeface="Inter Light"/>
              <a:buNone/>
              <a:defRPr sz="3000" b="0">
                <a:solidFill>
                  <a:schemeClr val="dk1"/>
                </a:solidFill>
                <a:latin typeface="Inter Light"/>
                <a:ea typeface="Inter Light"/>
                <a:cs typeface="Inter Light"/>
                <a:sym typeface="Inter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8"/>
          <p:cNvSpPr txBox="1">
            <a:spLocks noGrp="1"/>
          </p:cNvSpPr>
          <p:nvPr>
            <p:ph type="subTitle" idx="1"/>
          </p:nvPr>
        </p:nvSpPr>
        <p:spPr>
          <a:xfrm>
            <a:off x="775504" y="3046158"/>
            <a:ext cx="4328932" cy="1046323"/>
          </a:xfrm>
          <a:prstGeom prst="rect">
            <a:avLst/>
          </a:prstGeom>
          <a:noFill/>
          <a:ln>
            <a:noFill/>
          </a:ln>
        </p:spPr>
        <p:txBody>
          <a:bodyPr spcFirstLastPara="1" wrap="square" lIns="0" tIns="0" rIns="0" bIns="0" anchor="t" anchorCtr="0">
            <a:noAutofit/>
          </a:bodyPr>
          <a:lstStyle>
            <a:lvl1pPr lvl="0" algn="l">
              <a:spcBef>
                <a:spcPts val="400"/>
              </a:spcBef>
              <a:spcAft>
                <a:spcPts val="0"/>
              </a:spcAft>
              <a:buSzPts val="1400"/>
              <a:buNone/>
              <a:defRPr sz="2000">
                <a:solidFill>
                  <a:schemeClr val="dk1"/>
                </a:solidFill>
                <a:latin typeface="Inter"/>
                <a:ea typeface="Inter"/>
                <a:cs typeface="Inter"/>
                <a:sym typeface="Inter"/>
              </a:defRPr>
            </a:lvl1pPr>
            <a:lvl2pPr lvl="1" algn="l">
              <a:spcBef>
                <a:spcPts val="1200"/>
              </a:spcBef>
              <a:spcAft>
                <a:spcPts val="0"/>
              </a:spcAft>
              <a:buSzPts val="1120"/>
              <a:buNone/>
              <a:defRPr sz="1600" b="1">
                <a:solidFill>
                  <a:srgbClr val="404040"/>
                </a:solidFill>
              </a:defRPr>
            </a:lvl2pPr>
            <a:lvl3pPr lvl="2" algn="ctr">
              <a:spcBef>
                <a:spcPts val="320"/>
              </a:spcBef>
              <a:spcAft>
                <a:spcPts val="0"/>
              </a:spcAft>
              <a:buSzPts val="1120"/>
              <a:buNone/>
              <a:defRPr>
                <a:solidFill>
                  <a:srgbClr val="8C8C8E"/>
                </a:solidFill>
              </a:defRPr>
            </a:lvl3pPr>
            <a:lvl4pPr lvl="3" algn="ctr">
              <a:spcBef>
                <a:spcPts val="280"/>
              </a:spcBef>
              <a:spcAft>
                <a:spcPts val="0"/>
              </a:spcAft>
              <a:buSzPts val="980"/>
              <a:buNone/>
              <a:defRPr>
                <a:solidFill>
                  <a:srgbClr val="8C8C8E"/>
                </a:solidFill>
              </a:defRPr>
            </a:lvl4pPr>
            <a:lvl5pPr lvl="4" algn="ctr">
              <a:spcBef>
                <a:spcPts val="240"/>
              </a:spcBef>
              <a:spcAft>
                <a:spcPts val="0"/>
              </a:spcAft>
              <a:buSzPts val="840"/>
              <a:buNone/>
              <a:defRPr>
                <a:solidFill>
                  <a:srgbClr val="8C8C8E"/>
                </a:solidFill>
              </a:defRPr>
            </a:lvl5pPr>
            <a:lvl6pPr lvl="5" algn="ctr">
              <a:spcBef>
                <a:spcPts val="400"/>
              </a:spcBef>
              <a:spcAft>
                <a:spcPts val="0"/>
              </a:spcAft>
              <a:buClr>
                <a:srgbClr val="8C8C8E"/>
              </a:buClr>
              <a:buSzPts val="2000"/>
              <a:buNone/>
              <a:defRPr>
                <a:solidFill>
                  <a:srgbClr val="8C8C8E"/>
                </a:solidFill>
              </a:defRPr>
            </a:lvl6pPr>
            <a:lvl7pPr lvl="6" algn="ctr">
              <a:spcBef>
                <a:spcPts val="400"/>
              </a:spcBef>
              <a:spcAft>
                <a:spcPts val="0"/>
              </a:spcAft>
              <a:buClr>
                <a:srgbClr val="8C8C8E"/>
              </a:buClr>
              <a:buSzPts val="2000"/>
              <a:buNone/>
              <a:defRPr>
                <a:solidFill>
                  <a:srgbClr val="8C8C8E"/>
                </a:solidFill>
              </a:defRPr>
            </a:lvl7pPr>
            <a:lvl8pPr lvl="7" algn="ctr">
              <a:spcBef>
                <a:spcPts val="400"/>
              </a:spcBef>
              <a:spcAft>
                <a:spcPts val="0"/>
              </a:spcAft>
              <a:buClr>
                <a:srgbClr val="8C8C8E"/>
              </a:buClr>
              <a:buSzPts val="2000"/>
              <a:buNone/>
              <a:defRPr>
                <a:solidFill>
                  <a:srgbClr val="8C8C8E"/>
                </a:solidFill>
              </a:defRPr>
            </a:lvl8pPr>
            <a:lvl9pPr lvl="8" algn="ctr">
              <a:spcBef>
                <a:spcPts val="400"/>
              </a:spcBef>
              <a:spcAft>
                <a:spcPts val="0"/>
              </a:spcAft>
              <a:buClr>
                <a:srgbClr val="8C8C8E"/>
              </a:buClr>
              <a:buSzPts val="2000"/>
              <a:buNone/>
              <a:defRPr>
                <a:solidFill>
                  <a:srgbClr val="8C8C8E"/>
                </a:solidFill>
              </a:defRPr>
            </a:lvl9pPr>
          </a:lstStyle>
          <a:p>
            <a:endParaRPr/>
          </a:p>
        </p:txBody>
      </p:sp>
      <p:grpSp>
        <p:nvGrpSpPr>
          <p:cNvPr id="41" name="Google Shape;41;p8"/>
          <p:cNvGrpSpPr/>
          <p:nvPr/>
        </p:nvGrpSpPr>
        <p:grpSpPr>
          <a:xfrm>
            <a:off x="10364788" y="4960938"/>
            <a:ext cx="1225550" cy="1435100"/>
            <a:chOff x="6529" y="3125"/>
            <a:chExt cx="772" cy="904"/>
          </a:xfrm>
        </p:grpSpPr>
        <p:sp>
          <p:nvSpPr>
            <p:cNvPr id="42" name="Google Shape;42;p8"/>
            <p:cNvSpPr/>
            <p:nvPr/>
          </p:nvSpPr>
          <p:spPr>
            <a:xfrm>
              <a:off x="6529" y="3125"/>
              <a:ext cx="619" cy="226"/>
            </a:xfrm>
            <a:custGeom>
              <a:avLst/>
              <a:gdLst/>
              <a:ahLst/>
              <a:cxnLst/>
              <a:rect l="l" t="t" r="r" b="b"/>
              <a:pathLst>
                <a:path w="2473" h="902" extrusionOk="0">
                  <a:moveTo>
                    <a:pt x="2473" y="0"/>
                  </a:moveTo>
                  <a:lnTo>
                    <a:pt x="0" y="902"/>
                  </a:lnTo>
                  <a:lnTo>
                    <a:pt x="2473" y="466"/>
                  </a:lnTo>
                  <a:lnTo>
                    <a:pt x="2473"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43" name="Google Shape;43;p8"/>
            <p:cNvSpPr/>
            <p:nvPr/>
          </p:nvSpPr>
          <p:spPr>
            <a:xfrm>
              <a:off x="6529" y="3444"/>
              <a:ext cx="772" cy="585"/>
            </a:xfrm>
            <a:custGeom>
              <a:avLst/>
              <a:gdLst/>
              <a:ahLst/>
              <a:cxnLst/>
              <a:rect l="l" t="t" r="r" b="b"/>
              <a:pathLst>
                <a:path w="3088" h="2339" extrusionOk="0">
                  <a:moveTo>
                    <a:pt x="257" y="1763"/>
                  </a:moveTo>
                  <a:lnTo>
                    <a:pt x="257" y="1763"/>
                  </a:lnTo>
                  <a:lnTo>
                    <a:pt x="257" y="1755"/>
                  </a:lnTo>
                  <a:lnTo>
                    <a:pt x="256" y="1749"/>
                  </a:lnTo>
                  <a:lnTo>
                    <a:pt x="253" y="1736"/>
                  </a:lnTo>
                  <a:lnTo>
                    <a:pt x="247" y="1725"/>
                  </a:lnTo>
                  <a:lnTo>
                    <a:pt x="241" y="1716"/>
                  </a:lnTo>
                  <a:lnTo>
                    <a:pt x="233" y="1709"/>
                  </a:lnTo>
                  <a:lnTo>
                    <a:pt x="225" y="1704"/>
                  </a:lnTo>
                  <a:lnTo>
                    <a:pt x="219" y="1699"/>
                  </a:lnTo>
                  <a:lnTo>
                    <a:pt x="212" y="1696"/>
                  </a:lnTo>
                  <a:lnTo>
                    <a:pt x="212" y="1696"/>
                  </a:lnTo>
                  <a:lnTo>
                    <a:pt x="220" y="1690"/>
                  </a:lnTo>
                  <a:lnTo>
                    <a:pt x="226" y="1685"/>
                  </a:lnTo>
                  <a:lnTo>
                    <a:pt x="232" y="1678"/>
                  </a:lnTo>
                  <a:lnTo>
                    <a:pt x="237" y="1671"/>
                  </a:lnTo>
                  <a:lnTo>
                    <a:pt x="242" y="1663"/>
                  </a:lnTo>
                  <a:lnTo>
                    <a:pt x="244" y="1654"/>
                  </a:lnTo>
                  <a:lnTo>
                    <a:pt x="246" y="1645"/>
                  </a:lnTo>
                  <a:lnTo>
                    <a:pt x="246" y="1635"/>
                  </a:lnTo>
                  <a:lnTo>
                    <a:pt x="246" y="1635"/>
                  </a:lnTo>
                  <a:lnTo>
                    <a:pt x="246" y="1626"/>
                  </a:lnTo>
                  <a:lnTo>
                    <a:pt x="245" y="1618"/>
                  </a:lnTo>
                  <a:lnTo>
                    <a:pt x="243" y="1610"/>
                  </a:lnTo>
                  <a:lnTo>
                    <a:pt x="241" y="1602"/>
                  </a:lnTo>
                  <a:lnTo>
                    <a:pt x="237" y="1594"/>
                  </a:lnTo>
                  <a:lnTo>
                    <a:pt x="233" y="1588"/>
                  </a:lnTo>
                  <a:lnTo>
                    <a:pt x="227" y="1582"/>
                  </a:lnTo>
                  <a:lnTo>
                    <a:pt x="222" y="1577"/>
                  </a:lnTo>
                  <a:lnTo>
                    <a:pt x="215" y="1572"/>
                  </a:lnTo>
                  <a:lnTo>
                    <a:pt x="209" y="1568"/>
                  </a:lnTo>
                  <a:lnTo>
                    <a:pt x="201" y="1565"/>
                  </a:lnTo>
                  <a:lnTo>
                    <a:pt x="192" y="1561"/>
                  </a:lnTo>
                  <a:lnTo>
                    <a:pt x="183" y="1559"/>
                  </a:lnTo>
                  <a:lnTo>
                    <a:pt x="173" y="1557"/>
                  </a:lnTo>
                  <a:lnTo>
                    <a:pt x="163" y="1557"/>
                  </a:lnTo>
                  <a:lnTo>
                    <a:pt x="152" y="1556"/>
                  </a:lnTo>
                  <a:lnTo>
                    <a:pt x="22" y="1556"/>
                  </a:lnTo>
                  <a:lnTo>
                    <a:pt x="22" y="1860"/>
                  </a:lnTo>
                  <a:lnTo>
                    <a:pt x="151" y="1860"/>
                  </a:lnTo>
                  <a:lnTo>
                    <a:pt x="151" y="1860"/>
                  </a:lnTo>
                  <a:lnTo>
                    <a:pt x="163" y="1860"/>
                  </a:lnTo>
                  <a:lnTo>
                    <a:pt x="174" y="1859"/>
                  </a:lnTo>
                  <a:lnTo>
                    <a:pt x="185" y="1857"/>
                  </a:lnTo>
                  <a:lnTo>
                    <a:pt x="195" y="1854"/>
                  </a:lnTo>
                  <a:lnTo>
                    <a:pt x="205" y="1850"/>
                  </a:lnTo>
                  <a:lnTo>
                    <a:pt x="214" y="1846"/>
                  </a:lnTo>
                  <a:lnTo>
                    <a:pt x="222" y="1840"/>
                  </a:lnTo>
                  <a:lnTo>
                    <a:pt x="228" y="1835"/>
                  </a:lnTo>
                  <a:lnTo>
                    <a:pt x="235" y="1828"/>
                  </a:lnTo>
                  <a:lnTo>
                    <a:pt x="241" y="1821"/>
                  </a:lnTo>
                  <a:lnTo>
                    <a:pt x="246" y="1813"/>
                  </a:lnTo>
                  <a:lnTo>
                    <a:pt x="249" y="1804"/>
                  </a:lnTo>
                  <a:lnTo>
                    <a:pt x="253" y="1795"/>
                  </a:lnTo>
                  <a:lnTo>
                    <a:pt x="255" y="1785"/>
                  </a:lnTo>
                  <a:lnTo>
                    <a:pt x="256" y="1774"/>
                  </a:lnTo>
                  <a:lnTo>
                    <a:pt x="257" y="1763"/>
                  </a:lnTo>
                  <a:lnTo>
                    <a:pt x="257" y="1763"/>
                  </a:lnTo>
                  <a:close/>
                  <a:moveTo>
                    <a:pt x="151" y="1810"/>
                  </a:moveTo>
                  <a:lnTo>
                    <a:pt x="78" y="1810"/>
                  </a:lnTo>
                  <a:lnTo>
                    <a:pt x="78" y="1722"/>
                  </a:lnTo>
                  <a:lnTo>
                    <a:pt x="151" y="1722"/>
                  </a:lnTo>
                  <a:lnTo>
                    <a:pt x="151" y="1722"/>
                  </a:lnTo>
                  <a:lnTo>
                    <a:pt x="162" y="1723"/>
                  </a:lnTo>
                  <a:lnTo>
                    <a:pt x="171" y="1725"/>
                  </a:lnTo>
                  <a:lnTo>
                    <a:pt x="179" y="1728"/>
                  </a:lnTo>
                  <a:lnTo>
                    <a:pt x="185" y="1733"/>
                  </a:lnTo>
                  <a:lnTo>
                    <a:pt x="191" y="1739"/>
                  </a:lnTo>
                  <a:lnTo>
                    <a:pt x="194" y="1747"/>
                  </a:lnTo>
                  <a:lnTo>
                    <a:pt x="196" y="1755"/>
                  </a:lnTo>
                  <a:lnTo>
                    <a:pt x="198" y="1765"/>
                  </a:lnTo>
                  <a:lnTo>
                    <a:pt x="198" y="1765"/>
                  </a:lnTo>
                  <a:lnTo>
                    <a:pt x="196" y="1775"/>
                  </a:lnTo>
                  <a:lnTo>
                    <a:pt x="194" y="1784"/>
                  </a:lnTo>
                  <a:lnTo>
                    <a:pt x="190" y="1792"/>
                  </a:lnTo>
                  <a:lnTo>
                    <a:pt x="185" y="1797"/>
                  </a:lnTo>
                  <a:lnTo>
                    <a:pt x="179" y="1803"/>
                  </a:lnTo>
                  <a:lnTo>
                    <a:pt x="171" y="1806"/>
                  </a:lnTo>
                  <a:lnTo>
                    <a:pt x="161" y="1808"/>
                  </a:lnTo>
                  <a:lnTo>
                    <a:pt x="151" y="1810"/>
                  </a:lnTo>
                  <a:lnTo>
                    <a:pt x="151" y="1810"/>
                  </a:lnTo>
                  <a:close/>
                  <a:moveTo>
                    <a:pt x="150" y="1673"/>
                  </a:moveTo>
                  <a:lnTo>
                    <a:pt x="78" y="1673"/>
                  </a:lnTo>
                  <a:lnTo>
                    <a:pt x="78" y="1608"/>
                  </a:lnTo>
                  <a:lnTo>
                    <a:pt x="148" y="1608"/>
                  </a:lnTo>
                  <a:lnTo>
                    <a:pt x="148" y="1608"/>
                  </a:lnTo>
                  <a:lnTo>
                    <a:pt x="157" y="1609"/>
                  </a:lnTo>
                  <a:lnTo>
                    <a:pt x="166" y="1610"/>
                  </a:lnTo>
                  <a:lnTo>
                    <a:pt x="172" y="1612"/>
                  </a:lnTo>
                  <a:lnTo>
                    <a:pt x="178" y="1615"/>
                  </a:lnTo>
                  <a:lnTo>
                    <a:pt x="182" y="1621"/>
                  </a:lnTo>
                  <a:lnTo>
                    <a:pt x="185" y="1626"/>
                  </a:lnTo>
                  <a:lnTo>
                    <a:pt x="187" y="1633"/>
                  </a:lnTo>
                  <a:lnTo>
                    <a:pt x="188" y="1641"/>
                  </a:lnTo>
                  <a:lnTo>
                    <a:pt x="188" y="1641"/>
                  </a:lnTo>
                  <a:lnTo>
                    <a:pt x="188" y="1646"/>
                  </a:lnTo>
                  <a:lnTo>
                    <a:pt x="187" y="1652"/>
                  </a:lnTo>
                  <a:lnTo>
                    <a:pt x="184" y="1657"/>
                  </a:lnTo>
                  <a:lnTo>
                    <a:pt x="181" y="1662"/>
                  </a:lnTo>
                  <a:lnTo>
                    <a:pt x="175" y="1666"/>
                  </a:lnTo>
                  <a:lnTo>
                    <a:pt x="169" y="1669"/>
                  </a:lnTo>
                  <a:lnTo>
                    <a:pt x="161" y="1672"/>
                  </a:lnTo>
                  <a:lnTo>
                    <a:pt x="150" y="1673"/>
                  </a:lnTo>
                  <a:lnTo>
                    <a:pt x="150" y="1673"/>
                  </a:lnTo>
                  <a:close/>
                  <a:moveTo>
                    <a:pt x="296" y="1764"/>
                  </a:moveTo>
                  <a:lnTo>
                    <a:pt x="296" y="1639"/>
                  </a:lnTo>
                  <a:lnTo>
                    <a:pt x="351" y="1639"/>
                  </a:lnTo>
                  <a:lnTo>
                    <a:pt x="351" y="1761"/>
                  </a:lnTo>
                  <a:lnTo>
                    <a:pt x="351" y="1761"/>
                  </a:lnTo>
                  <a:lnTo>
                    <a:pt x="351" y="1773"/>
                  </a:lnTo>
                  <a:lnTo>
                    <a:pt x="353" y="1785"/>
                  </a:lnTo>
                  <a:lnTo>
                    <a:pt x="356" y="1794"/>
                  </a:lnTo>
                  <a:lnTo>
                    <a:pt x="361" y="1802"/>
                  </a:lnTo>
                  <a:lnTo>
                    <a:pt x="366" y="1807"/>
                  </a:lnTo>
                  <a:lnTo>
                    <a:pt x="373" y="1812"/>
                  </a:lnTo>
                  <a:lnTo>
                    <a:pt x="382" y="1814"/>
                  </a:lnTo>
                  <a:lnTo>
                    <a:pt x="392" y="1815"/>
                  </a:lnTo>
                  <a:lnTo>
                    <a:pt x="392" y="1815"/>
                  </a:lnTo>
                  <a:lnTo>
                    <a:pt x="402" y="1814"/>
                  </a:lnTo>
                  <a:lnTo>
                    <a:pt x="409" y="1812"/>
                  </a:lnTo>
                  <a:lnTo>
                    <a:pt x="417" y="1807"/>
                  </a:lnTo>
                  <a:lnTo>
                    <a:pt x="423" y="1802"/>
                  </a:lnTo>
                  <a:lnTo>
                    <a:pt x="427" y="1794"/>
                  </a:lnTo>
                  <a:lnTo>
                    <a:pt x="430" y="1784"/>
                  </a:lnTo>
                  <a:lnTo>
                    <a:pt x="433" y="1773"/>
                  </a:lnTo>
                  <a:lnTo>
                    <a:pt x="433" y="1761"/>
                  </a:lnTo>
                  <a:lnTo>
                    <a:pt x="433" y="1639"/>
                  </a:lnTo>
                  <a:lnTo>
                    <a:pt x="488" y="1639"/>
                  </a:lnTo>
                  <a:lnTo>
                    <a:pt x="488" y="1860"/>
                  </a:lnTo>
                  <a:lnTo>
                    <a:pt x="433" y="1860"/>
                  </a:lnTo>
                  <a:lnTo>
                    <a:pt x="433" y="1843"/>
                  </a:lnTo>
                  <a:lnTo>
                    <a:pt x="433" y="1843"/>
                  </a:lnTo>
                  <a:lnTo>
                    <a:pt x="428" y="1848"/>
                  </a:lnTo>
                  <a:lnTo>
                    <a:pt x="422" y="1853"/>
                  </a:lnTo>
                  <a:lnTo>
                    <a:pt x="416" y="1857"/>
                  </a:lnTo>
                  <a:lnTo>
                    <a:pt x="409" y="1859"/>
                  </a:lnTo>
                  <a:lnTo>
                    <a:pt x="403" y="1862"/>
                  </a:lnTo>
                  <a:lnTo>
                    <a:pt x="395" y="1864"/>
                  </a:lnTo>
                  <a:lnTo>
                    <a:pt x="387" y="1865"/>
                  </a:lnTo>
                  <a:lnTo>
                    <a:pt x="380" y="1866"/>
                  </a:lnTo>
                  <a:lnTo>
                    <a:pt x="380" y="1866"/>
                  </a:lnTo>
                  <a:lnTo>
                    <a:pt x="366" y="1865"/>
                  </a:lnTo>
                  <a:lnTo>
                    <a:pt x="355" y="1862"/>
                  </a:lnTo>
                  <a:lnTo>
                    <a:pt x="345" y="1859"/>
                  </a:lnTo>
                  <a:lnTo>
                    <a:pt x="336" y="1855"/>
                  </a:lnTo>
                  <a:lnTo>
                    <a:pt x="328" y="1849"/>
                  </a:lnTo>
                  <a:lnTo>
                    <a:pt x="321" y="1844"/>
                  </a:lnTo>
                  <a:lnTo>
                    <a:pt x="316" y="1836"/>
                  </a:lnTo>
                  <a:lnTo>
                    <a:pt x="310" y="1828"/>
                  </a:lnTo>
                  <a:lnTo>
                    <a:pt x="307" y="1821"/>
                  </a:lnTo>
                  <a:lnTo>
                    <a:pt x="304" y="1813"/>
                  </a:lnTo>
                  <a:lnTo>
                    <a:pt x="299" y="1795"/>
                  </a:lnTo>
                  <a:lnTo>
                    <a:pt x="297" y="1779"/>
                  </a:lnTo>
                  <a:lnTo>
                    <a:pt x="296" y="1764"/>
                  </a:lnTo>
                  <a:lnTo>
                    <a:pt x="296" y="1764"/>
                  </a:lnTo>
                  <a:close/>
                  <a:moveTo>
                    <a:pt x="1135" y="1860"/>
                  </a:moveTo>
                  <a:lnTo>
                    <a:pt x="1079" y="1860"/>
                  </a:lnTo>
                  <a:lnTo>
                    <a:pt x="1079" y="1639"/>
                  </a:lnTo>
                  <a:lnTo>
                    <a:pt x="1135" y="1639"/>
                  </a:lnTo>
                  <a:lnTo>
                    <a:pt x="1135" y="1657"/>
                  </a:lnTo>
                  <a:lnTo>
                    <a:pt x="1135" y="1657"/>
                  </a:lnTo>
                  <a:lnTo>
                    <a:pt x="1140" y="1652"/>
                  </a:lnTo>
                  <a:lnTo>
                    <a:pt x="1146" y="1646"/>
                  </a:lnTo>
                  <a:lnTo>
                    <a:pt x="1152" y="1643"/>
                  </a:lnTo>
                  <a:lnTo>
                    <a:pt x="1159" y="1640"/>
                  </a:lnTo>
                  <a:lnTo>
                    <a:pt x="1167" y="1636"/>
                  </a:lnTo>
                  <a:lnTo>
                    <a:pt x="1173" y="1635"/>
                  </a:lnTo>
                  <a:lnTo>
                    <a:pt x="1182" y="1634"/>
                  </a:lnTo>
                  <a:lnTo>
                    <a:pt x="1190" y="1633"/>
                  </a:lnTo>
                  <a:lnTo>
                    <a:pt x="1190" y="1633"/>
                  </a:lnTo>
                  <a:lnTo>
                    <a:pt x="1200" y="1634"/>
                  </a:lnTo>
                  <a:lnTo>
                    <a:pt x="1208" y="1635"/>
                  </a:lnTo>
                  <a:lnTo>
                    <a:pt x="1217" y="1637"/>
                  </a:lnTo>
                  <a:lnTo>
                    <a:pt x="1225" y="1640"/>
                  </a:lnTo>
                  <a:lnTo>
                    <a:pt x="1233" y="1643"/>
                  </a:lnTo>
                  <a:lnTo>
                    <a:pt x="1239" y="1648"/>
                  </a:lnTo>
                  <a:lnTo>
                    <a:pt x="1245" y="1653"/>
                  </a:lnTo>
                  <a:lnTo>
                    <a:pt x="1250" y="1659"/>
                  </a:lnTo>
                  <a:lnTo>
                    <a:pt x="1256" y="1666"/>
                  </a:lnTo>
                  <a:lnTo>
                    <a:pt x="1259" y="1674"/>
                  </a:lnTo>
                  <a:lnTo>
                    <a:pt x="1264" y="1682"/>
                  </a:lnTo>
                  <a:lnTo>
                    <a:pt x="1266" y="1690"/>
                  </a:lnTo>
                  <a:lnTo>
                    <a:pt x="1268" y="1700"/>
                  </a:lnTo>
                  <a:lnTo>
                    <a:pt x="1270" y="1711"/>
                  </a:lnTo>
                  <a:lnTo>
                    <a:pt x="1271" y="1722"/>
                  </a:lnTo>
                  <a:lnTo>
                    <a:pt x="1271" y="1734"/>
                  </a:lnTo>
                  <a:lnTo>
                    <a:pt x="1271" y="1860"/>
                  </a:lnTo>
                  <a:lnTo>
                    <a:pt x="1216" y="1860"/>
                  </a:lnTo>
                  <a:lnTo>
                    <a:pt x="1216" y="1738"/>
                  </a:lnTo>
                  <a:lnTo>
                    <a:pt x="1216" y="1738"/>
                  </a:lnTo>
                  <a:lnTo>
                    <a:pt x="1216" y="1725"/>
                  </a:lnTo>
                  <a:lnTo>
                    <a:pt x="1214" y="1714"/>
                  </a:lnTo>
                  <a:lnTo>
                    <a:pt x="1211" y="1705"/>
                  </a:lnTo>
                  <a:lnTo>
                    <a:pt x="1206" y="1697"/>
                  </a:lnTo>
                  <a:lnTo>
                    <a:pt x="1201" y="1691"/>
                  </a:lnTo>
                  <a:lnTo>
                    <a:pt x="1194" y="1687"/>
                  </a:lnTo>
                  <a:lnTo>
                    <a:pt x="1186" y="1685"/>
                  </a:lnTo>
                  <a:lnTo>
                    <a:pt x="1176" y="1684"/>
                  </a:lnTo>
                  <a:lnTo>
                    <a:pt x="1176" y="1684"/>
                  </a:lnTo>
                  <a:lnTo>
                    <a:pt x="1167" y="1685"/>
                  </a:lnTo>
                  <a:lnTo>
                    <a:pt x="1158" y="1687"/>
                  </a:lnTo>
                  <a:lnTo>
                    <a:pt x="1151" y="1691"/>
                  </a:lnTo>
                  <a:lnTo>
                    <a:pt x="1146" y="1697"/>
                  </a:lnTo>
                  <a:lnTo>
                    <a:pt x="1140" y="1705"/>
                  </a:lnTo>
                  <a:lnTo>
                    <a:pt x="1137" y="1715"/>
                  </a:lnTo>
                  <a:lnTo>
                    <a:pt x="1135" y="1726"/>
                  </a:lnTo>
                  <a:lnTo>
                    <a:pt x="1135" y="1738"/>
                  </a:lnTo>
                  <a:lnTo>
                    <a:pt x="1135" y="1860"/>
                  </a:lnTo>
                  <a:close/>
                  <a:moveTo>
                    <a:pt x="593" y="1742"/>
                  </a:moveTo>
                  <a:lnTo>
                    <a:pt x="593" y="1860"/>
                  </a:lnTo>
                  <a:lnTo>
                    <a:pt x="537" y="1860"/>
                  </a:lnTo>
                  <a:lnTo>
                    <a:pt x="537" y="1639"/>
                  </a:lnTo>
                  <a:lnTo>
                    <a:pt x="593" y="1639"/>
                  </a:lnTo>
                  <a:lnTo>
                    <a:pt x="593" y="1742"/>
                  </a:lnTo>
                  <a:close/>
                  <a:moveTo>
                    <a:pt x="641" y="1573"/>
                  </a:moveTo>
                  <a:lnTo>
                    <a:pt x="696" y="1546"/>
                  </a:lnTo>
                  <a:lnTo>
                    <a:pt x="696" y="1747"/>
                  </a:lnTo>
                  <a:lnTo>
                    <a:pt x="696" y="1860"/>
                  </a:lnTo>
                  <a:lnTo>
                    <a:pt x="641" y="1860"/>
                  </a:lnTo>
                  <a:lnTo>
                    <a:pt x="641" y="1573"/>
                  </a:lnTo>
                  <a:close/>
                  <a:moveTo>
                    <a:pt x="871" y="1654"/>
                  </a:moveTo>
                  <a:lnTo>
                    <a:pt x="871" y="1654"/>
                  </a:lnTo>
                  <a:lnTo>
                    <a:pt x="866" y="1648"/>
                  </a:lnTo>
                  <a:lnTo>
                    <a:pt x="861" y="1645"/>
                  </a:lnTo>
                  <a:lnTo>
                    <a:pt x="854" y="1641"/>
                  </a:lnTo>
                  <a:lnTo>
                    <a:pt x="849" y="1639"/>
                  </a:lnTo>
                  <a:lnTo>
                    <a:pt x="842" y="1636"/>
                  </a:lnTo>
                  <a:lnTo>
                    <a:pt x="835" y="1634"/>
                  </a:lnTo>
                  <a:lnTo>
                    <a:pt x="822" y="1633"/>
                  </a:lnTo>
                  <a:lnTo>
                    <a:pt x="822" y="1633"/>
                  </a:lnTo>
                  <a:lnTo>
                    <a:pt x="812" y="1634"/>
                  </a:lnTo>
                  <a:lnTo>
                    <a:pt x="802" y="1635"/>
                  </a:lnTo>
                  <a:lnTo>
                    <a:pt x="794" y="1637"/>
                  </a:lnTo>
                  <a:lnTo>
                    <a:pt x="786" y="1641"/>
                  </a:lnTo>
                  <a:lnTo>
                    <a:pt x="778" y="1645"/>
                  </a:lnTo>
                  <a:lnTo>
                    <a:pt x="770" y="1651"/>
                  </a:lnTo>
                  <a:lnTo>
                    <a:pt x="764" y="1657"/>
                  </a:lnTo>
                  <a:lnTo>
                    <a:pt x="758" y="1664"/>
                  </a:lnTo>
                  <a:lnTo>
                    <a:pt x="753" y="1672"/>
                  </a:lnTo>
                  <a:lnTo>
                    <a:pt x="748" y="1680"/>
                  </a:lnTo>
                  <a:lnTo>
                    <a:pt x="744" y="1689"/>
                  </a:lnTo>
                  <a:lnTo>
                    <a:pt x="741" y="1699"/>
                  </a:lnTo>
                  <a:lnTo>
                    <a:pt x="738" y="1710"/>
                  </a:lnTo>
                  <a:lnTo>
                    <a:pt x="736" y="1722"/>
                  </a:lnTo>
                  <a:lnTo>
                    <a:pt x="735" y="1734"/>
                  </a:lnTo>
                  <a:lnTo>
                    <a:pt x="735" y="1747"/>
                  </a:lnTo>
                  <a:lnTo>
                    <a:pt x="735" y="1747"/>
                  </a:lnTo>
                  <a:lnTo>
                    <a:pt x="735" y="1761"/>
                  </a:lnTo>
                  <a:lnTo>
                    <a:pt x="736" y="1773"/>
                  </a:lnTo>
                  <a:lnTo>
                    <a:pt x="738" y="1785"/>
                  </a:lnTo>
                  <a:lnTo>
                    <a:pt x="741" y="1796"/>
                  </a:lnTo>
                  <a:lnTo>
                    <a:pt x="744" y="1807"/>
                  </a:lnTo>
                  <a:lnTo>
                    <a:pt x="747" y="1817"/>
                  </a:lnTo>
                  <a:lnTo>
                    <a:pt x="752" y="1826"/>
                  </a:lnTo>
                  <a:lnTo>
                    <a:pt x="757" y="1834"/>
                  </a:lnTo>
                  <a:lnTo>
                    <a:pt x="764" y="1841"/>
                  </a:lnTo>
                  <a:lnTo>
                    <a:pt x="769" y="1847"/>
                  </a:lnTo>
                  <a:lnTo>
                    <a:pt x="777" y="1853"/>
                  </a:lnTo>
                  <a:lnTo>
                    <a:pt x="785" y="1857"/>
                  </a:lnTo>
                  <a:lnTo>
                    <a:pt x="792" y="1860"/>
                  </a:lnTo>
                  <a:lnTo>
                    <a:pt x="801" y="1864"/>
                  </a:lnTo>
                  <a:lnTo>
                    <a:pt x="811" y="1865"/>
                  </a:lnTo>
                  <a:lnTo>
                    <a:pt x="821" y="1866"/>
                  </a:lnTo>
                  <a:lnTo>
                    <a:pt x="821" y="1866"/>
                  </a:lnTo>
                  <a:lnTo>
                    <a:pt x="828" y="1865"/>
                  </a:lnTo>
                  <a:lnTo>
                    <a:pt x="834" y="1864"/>
                  </a:lnTo>
                  <a:lnTo>
                    <a:pt x="841" y="1862"/>
                  </a:lnTo>
                  <a:lnTo>
                    <a:pt x="848" y="1860"/>
                  </a:lnTo>
                  <a:lnTo>
                    <a:pt x="853" y="1857"/>
                  </a:lnTo>
                  <a:lnTo>
                    <a:pt x="860" y="1854"/>
                  </a:lnTo>
                  <a:lnTo>
                    <a:pt x="865" y="1849"/>
                  </a:lnTo>
                  <a:lnTo>
                    <a:pt x="871" y="1844"/>
                  </a:lnTo>
                  <a:lnTo>
                    <a:pt x="871" y="1860"/>
                  </a:lnTo>
                  <a:lnTo>
                    <a:pt x="926" y="1860"/>
                  </a:lnTo>
                  <a:lnTo>
                    <a:pt x="926" y="1546"/>
                  </a:lnTo>
                  <a:lnTo>
                    <a:pt x="871" y="1573"/>
                  </a:lnTo>
                  <a:lnTo>
                    <a:pt x="871" y="1654"/>
                  </a:lnTo>
                  <a:close/>
                  <a:moveTo>
                    <a:pt x="832" y="1815"/>
                  </a:moveTo>
                  <a:lnTo>
                    <a:pt x="832" y="1815"/>
                  </a:lnTo>
                  <a:lnTo>
                    <a:pt x="826" y="1814"/>
                  </a:lnTo>
                  <a:lnTo>
                    <a:pt x="818" y="1812"/>
                  </a:lnTo>
                  <a:lnTo>
                    <a:pt x="811" y="1808"/>
                  </a:lnTo>
                  <a:lnTo>
                    <a:pt x="805" y="1802"/>
                  </a:lnTo>
                  <a:lnTo>
                    <a:pt x="799" y="1793"/>
                  </a:lnTo>
                  <a:lnTo>
                    <a:pt x="795" y="1781"/>
                  </a:lnTo>
                  <a:lnTo>
                    <a:pt x="791" y="1765"/>
                  </a:lnTo>
                  <a:lnTo>
                    <a:pt x="790" y="1746"/>
                  </a:lnTo>
                  <a:lnTo>
                    <a:pt x="790" y="1746"/>
                  </a:lnTo>
                  <a:lnTo>
                    <a:pt x="791" y="1728"/>
                  </a:lnTo>
                  <a:lnTo>
                    <a:pt x="795" y="1715"/>
                  </a:lnTo>
                  <a:lnTo>
                    <a:pt x="799" y="1704"/>
                  </a:lnTo>
                  <a:lnTo>
                    <a:pt x="805" y="1696"/>
                  </a:lnTo>
                  <a:lnTo>
                    <a:pt x="810" y="1689"/>
                  </a:lnTo>
                  <a:lnTo>
                    <a:pt x="818" y="1686"/>
                  </a:lnTo>
                  <a:lnTo>
                    <a:pt x="824" y="1684"/>
                  </a:lnTo>
                  <a:lnTo>
                    <a:pt x="832" y="1684"/>
                  </a:lnTo>
                  <a:lnTo>
                    <a:pt x="832" y="1684"/>
                  </a:lnTo>
                  <a:lnTo>
                    <a:pt x="839" y="1684"/>
                  </a:lnTo>
                  <a:lnTo>
                    <a:pt x="845" y="1686"/>
                  </a:lnTo>
                  <a:lnTo>
                    <a:pt x="852" y="1688"/>
                  </a:lnTo>
                  <a:lnTo>
                    <a:pt x="856" y="1691"/>
                  </a:lnTo>
                  <a:lnTo>
                    <a:pt x="861" y="1695"/>
                  </a:lnTo>
                  <a:lnTo>
                    <a:pt x="865" y="1698"/>
                  </a:lnTo>
                  <a:lnTo>
                    <a:pt x="871" y="1706"/>
                  </a:lnTo>
                  <a:lnTo>
                    <a:pt x="871" y="1793"/>
                  </a:lnTo>
                  <a:lnTo>
                    <a:pt x="871" y="1793"/>
                  </a:lnTo>
                  <a:lnTo>
                    <a:pt x="864" y="1801"/>
                  </a:lnTo>
                  <a:lnTo>
                    <a:pt x="856" y="1807"/>
                  </a:lnTo>
                  <a:lnTo>
                    <a:pt x="852" y="1811"/>
                  </a:lnTo>
                  <a:lnTo>
                    <a:pt x="845" y="1813"/>
                  </a:lnTo>
                  <a:lnTo>
                    <a:pt x="840" y="1814"/>
                  </a:lnTo>
                  <a:lnTo>
                    <a:pt x="832" y="1815"/>
                  </a:lnTo>
                  <a:lnTo>
                    <a:pt x="832" y="1815"/>
                  </a:lnTo>
                  <a:close/>
                  <a:moveTo>
                    <a:pt x="2069" y="1633"/>
                  </a:moveTo>
                  <a:lnTo>
                    <a:pt x="2069" y="1633"/>
                  </a:lnTo>
                  <a:lnTo>
                    <a:pt x="2064" y="1634"/>
                  </a:lnTo>
                  <a:lnTo>
                    <a:pt x="2057" y="1635"/>
                  </a:lnTo>
                  <a:lnTo>
                    <a:pt x="2044" y="1639"/>
                  </a:lnTo>
                  <a:lnTo>
                    <a:pt x="2032" y="1645"/>
                  </a:lnTo>
                  <a:lnTo>
                    <a:pt x="2021" y="1654"/>
                  </a:lnTo>
                  <a:lnTo>
                    <a:pt x="2021" y="1551"/>
                  </a:lnTo>
                  <a:lnTo>
                    <a:pt x="1966" y="1579"/>
                  </a:lnTo>
                  <a:lnTo>
                    <a:pt x="1966" y="1860"/>
                  </a:lnTo>
                  <a:lnTo>
                    <a:pt x="2021" y="1860"/>
                  </a:lnTo>
                  <a:lnTo>
                    <a:pt x="2021" y="1844"/>
                  </a:lnTo>
                  <a:lnTo>
                    <a:pt x="2021" y="1844"/>
                  </a:lnTo>
                  <a:lnTo>
                    <a:pt x="2025" y="1849"/>
                  </a:lnTo>
                  <a:lnTo>
                    <a:pt x="2032" y="1854"/>
                  </a:lnTo>
                  <a:lnTo>
                    <a:pt x="2037" y="1857"/>
                  </a:lnTo>
                  <a:lnTo>
                    <a:pt x="2044" y="1860"/>
                  </a:lnTo>
                  <a:lnTo>
                    <a:pt x="2049" y="1862"/>
                  </a:lnTo>
                  <a:lnTo>
                    <a:pt x="2057" y="1864"/>
                  </a:lnTo>
                  <a:lnTo>
                    <a:pt x="2064" y="1865"/>
                  </a:lnTo>
                  <a:lnTo>
                    <a:pt x="2070" y="1866"/>
                  </a:lnTo>
                  <a:lnTo>
                    <a:pt x="2070" y="1866"/>
                  </a:lnTo>
                  <a:lnTo>
                    <a:pt x="2080" y="1865"/>
                  </a:lnTo>
                  <a:lnTo>
                    <a:pt x="2090" y="1864"/>
                  </a:lnTo>
                  <a:lnTo>
                    <a:pt x="2099" y="1861"/>
                  </a:lnTo>
                  <a:lnTo>
                    <a:pt x="2108" y="1857"/>
                  </a:lnTo>
                  <a:lnTo>
                    <a:pt x="2116" y="1853"/>
                  </a:lnTo>
                  <a:lnTo>
                    <a:pt x="2122" y="1848"/>
                  </a:lnTo>
                  <a:lnTo>
                    <a:pt x="2129" y="1841"/>
                  </a:lnTo>
                  <a:lnTo>
                    <a:pt x="2134" y="1835"/>
                  </a:lnTo>
                  <a:lnTo>
                    <a:pt x="2140" y="1826"/>
                  </a:lnTo>
                  <a:lnTo>
                    <a:pt x="2144" y="1817"/>
                  </a:lnTo>
                  <a:lnTo>
                    <a:pt x="2148" y="1807"/>
                  </a:lnTo>
                  <a:lnTo>
                    <a:pt x="2151" y="1797"/>
                  </a:lnTo>
                  <a:lnTo>
                    <a:pt x="2154" y="1786"/>
                  </a:lnTo>
                  <a:lnTo>
                    <a:pt x="2155" y="1774"/>
                  </a:lnTo>
                  <a:lnTo>
                    <a:pt x="2157" y="1761"/>
                  </a:lnTo>
                  <a:lnTo>
                    <a:pt x="2158" y="1747"/>
                  </a:lnTo>
                  <a:lnTo>
                    <a:pt x="2158" y="1747"/>
                  </a:lnTo>
                  <a:lnTo>
                    <a:pt x="2157" y="1734"/>
                  </a:lnTo>
                  <a:lnTo>
                    <a:pt x="2155" y="1722"/>
                  </a:lnTo>
                  <a:lnTo>
                    <a:pt x="2153" y="1710"/>
                  </a:lnTo>
                  <a:lnTo>
                    <a:pt x="2151" y="1699"/>
                  </a:lnTo>
                  <a:lnTo>
                    <a:pt x="2148" y="1689"/>
                  </a:lnTo>
                  <a:lnTo>
                    <a:pt x="2143" y="1680"/>
                  </a:lnTo>
                  <a:lnTo>
                    <a:pt x="2139" y="1672"/>
                  </a:lnTo>
                  <a:lnTo>
                    <a:pt x="2133" y="1664"/>
                  </a:lnTo>
                  <a:lnTo>
                    <a:pt x="2128" y="1657"/>
                  </a:lnTo>
                  <a:lnTo>
                    <a:pt x="2121" y="1651"/>
                  </a:lnTo>
                  <a:lnTo>
                    <a:pt x="2113" y="1645"/>
                  </a:lnTo>
                  <a:lnTo>
                    <a:pt x="2106" y="1641"/>
                  </a:lnTo>
                  <a:lnTo>
                    <a:pt x="2098" y="1637"/>
                  </a:lnTo>
                  <a:lnTo>
                    <a:pt x="2089" y="1635"/>
                  </a:lnTo>
                  <a:lnTo>
                    <a:pt x="2079" y="1634"/>
                  </a:lnTo>
                  <a:lnTo>
                    <a:pt x="2069" y="1633"/>
                  </a:lnTo>
                  <a:lnTo>
                    <a:pt x="2069" y="1633"/>
                  </a:lnTo>
                  <a:close/>
                  <a:moveTo>
                    <a:pt x="2059" y="1684"/>
                  </a:moveTo>
                  <a:lnTo>
                    <a:pt x="2059" y="1684"/>
                  </a:lnTo>
                  <a:lnTo>
                    <a:pt x="2067" y="1685"/>
                  </a:lnTo>
                  <a:lnTo>
                    <a:pt x="2075" y="1687"/>
                  </a:lnTo>
                  <a:lnTo>
                    <a:pt x="2081" y="1691"/>
                  </a:lnTo>
                  <a:lnTo>
                    <a:pt x="2088" y="1698"/>
                  </a:lnTo>
                  <a:lnTo>
                    <a:pt x="2094" y="1706"/>
                  </a:lnTo>
                  <a:lnTo>
                    <a:pt x="2097" y="1717"/>
                  </a:lnTo>
                  <a:lnTo>
                    <a:pt x="2100" y="1730"/>
                  </a:lnTo>
                  <a:lnTo>
                    <a:pt x="2101" y="1746"/>
                  </a:lnTo>
                  <a:lnTo>
                    <a:pt x="2101" y="1746"/>
                  </a:lnTo>
                  <a:lnTo>
                    <a:pt x="2100" y="1762"/>
                  </a:lnTo>
                  <a:lnTo>
                    <a:pt x="2098" y="1776"/>
                  </a:lnTo>
                  <a:lnTo>
                    <a:pt x="2096" y="1787"/>
                  </a:lnTo>
                  <a:lnTo>
                    <a:pt x="2091" y="1797"/>
                  </a:lnTo>
                  <a:lnTo>
                    <a:pt x="2085" y="1805"/>
                  </a:lnTo>
                  <a:lnTo>
                    <a:pt x="2078" y="1811"/>
                  </a:lnTo>
                  <a:lnTo>
                    <a:pt x="2070" y="1814"/>
                  </a:lnTo>
                  <a:lnTo>
                    <a:pt x="2061" y="1815"/>
                  </a:lnTo>
                  <a:lnTo>
                    <a:pt x="2061" y="1815"/>
                  </a:lnTo>
                  <a:lnTo>
                    <a:pt x="2053" y="1814"/>
                  </a:lnTo>
                  <a:lnTo>
                    <a:pt x="2046" y="1813"/>
                  </a:lnTo>
                  <a:lnTo>
                    <a:pt x="2041" y="1810"/>
                  </a:lnTo>
                  <a:lnTo>
                    <a:pt x="2035" y="1807"/>
                  </a:lnTo>
                  <a:lnTo>
                    <a:pt x="2026" y="1800"/>
                  </a:lnTo>
                  <a:lnTo>
                    <a:pt x="2021" y="1794"/>
                  </a:lnTo>
                  <a:lnTo>
                    <a:pt x="2021" y="1706"/>
                  </a:lnTo>
                  <a:lnTo>
                    <a:pt x="2021" y="1706"/>
                  </a:lnTo>
                  <a:lnTo>
                    <a:pt x="2024" y="1701"/>
                  </a:lnTo>
                  <a:lnTo>
                    <a:pt x="2029" y="1697"/>
                  </a:lnTo>
                  <a:lnTo>
                    <a:pt x="2033" y="1693"/>
                  </a:lnTo>
                  <a:lnTo>
                    <a:pt x="2037" y="1689"/>
                  </a:lnTo>
                  <a:lnTo>
                    <a:pt x="2043" y="1687"/>
                  </a:lnTo>
                  <a:lnTo>
                    <a:pt x="2048" y="1685"/>
                  </a:lnTo>
                  <a:lnTo>
                    <a:pt x="2054" y="1684"/>
                  </a:lnTo>
                  <a:lnTo>
                    <a:pt x="2059" y="1684"/>
                  </a:lnTo>
                  <a:lnTo>
                    <a:pt x="2059" y="1684"/>
                  </a:lnTo>
                  <a:close/>
                  <a:moveTo>
                    <a:pt x="1445" y="1654"/>
                  </a:moveTo>
                  <a:lnTo>
                    <a:pt x="1445" y="1654"/>
                  </a:lnTo>
                  <a:lnTo>
                    <a:pt x="1440" y="1650"/>
                  </a:lnTo>
                  <a:lnTo>
                    <a:pt x="1435" y="1645"/>
                  </a:lnTo>
                  <a:lnTo>
                    <a:pt x="1428" y="1642"/>
                  </a:lnTo>
                  <a:lnTo>
                    <a:pt x="1423" y="1639"/>
                  </a:lnTo>
                  <a:lnTo>
                    <a:pt x="1416" y="1636"/>
                  </a:lnTo>
                  <a:lnTo>
                    <a:pt x="1409" y="1634"/>
                  </a:lnTo>
                  <a:lnTo>
                    <a:pt x="1403" y="1634"/>
                  </a:lnTo>
                  <a:lnTo>
                    <a:pt x="1396" y="1633"/>
                  </a:lnTo>
                  <a:lnTo>
                    <a:pt x="1396" y="1633"/>
                  </a:lnTo>
                  <a:lnTo>
                    <a:pt x="1386" y="1634"/>
                  </a:lnTo>
                  <a:lnTo>
                    <a:pt x="1376" y="1635"/>
                  </a:lnTo>
                  <a:lnTo>
                    <a:pt x="1367" y="1637"/>
                  </a:lnTo>
                  <a:lnTo>
                    <a:pt x="1360" y="1641"/>
                  </a:lnTo>
                  <a:lnTo>
                    <a:pt x="1352" y="1645"/>
                  </a:lnTo>
                  <a:lnTo>
                    <a:pt x="1344" y="1651"/>
                  </a:lnTo>
                  <a:lnTo>
                    <a:pt x="1338" y="1657"/>
                  </a:lnTo>
                  <a:lnTo>
                    <a:pt x="1332" y="1664"/>
                  </a:lnTo>
                  <a:lnTo>
                    <a:pt x="1327" y="1672"/>
                  </a:lnTo>
                  <a:lnTo>
                    <a:pt x="1322" y="1680"/>
                  </a:lnTo>
                  <a:lnTo>
                    <a:pt x="1318" y="1689"/>
                  </a:lnTo>
                  <a:lnTo>
                    <a:pt x="1314" y="1699"/>
                  </a:lnTo>
                  <a:lnTo>
                    <a:pt x="1312" y="1710"/>
                  </a:lnTo>
                  <a:lnTo>
                    <a:pt x="1310" y="1722"/>
                  </a:lnTo>
                  <a:lnTo>
                    <a:pt x="1309" y="1734"/>
                  </a:lnTo>
                  <a:lnTo>
                    <a:pt x="1309" y="1747"/>
                  </a:lnTo>
                  <a:lnTo>
                    <a:pt x="1309" y="1747"/>
                  </a:lnTo>
                  <a:lnTo>
                    <a:pt x="1309" y="1761"/>
                  </a:lnTo>
                  <a:lnTo>
                    <a:pt x="1310" y="1773"/>
                  </a:lnTo>
                  <a:lnTo>
                    <a:pt x="1312" y="1785"/>
                  </a:lnTo>
                  <a:lnTo>
                    <a:pt x="1314" y="1796"/>
                  </a:lnTo>
                  <a:lnTo>
                    <a:pt x="1318" y="1807"/>
                  </a:lnTo>
                  <a:lnTo>
                    <a:pt x="1321" y="1817"/>
                  </a:lnTo>
                  <a:lnTo>
                    <a:pt x="1327" y="1826"/>
                  </a:lnTo>
                  <a:lnTo>
                    <a:pt x="1331" y="1834"/>
                  </a:lnTo>
                  <a:lnTo>
                    <a:pt x="1338" y="1841"/>
                  </a:lnTo>
                  <a:lnTo>
                    <a:pt x="1343" y="1847"/>
                  </a:lnTo>
                  <a:lnTo>
                    <a:pt x="1351" y="1853"/>
                  </a:lnTo>
                  <a:lnTo>
                    <a:pt x="1359" y="1857"/>
                  </a:lnTo>
                  <a:lnTo>
                    <a:pt x="1366" y="1860"/>
                  </a:lnTo>
                  <a:lnTo>
                    <a:pt x="1375" y="1864"/>
                  </a:lnTo>
                  <a:lnTo>
                    <a:pt x="1385" y="1865"/>
                  </a:lnTo>
                  <a:lnTo>
                    <a:pt x="1395" y="1865"/>
                  </a:lnTo>
                  <a:lnTo>
                    <a:pt x="1395" y="1865"/>
                  </a:lnTo>
                  <a:lnTo>
                    <a:pt x="1402" y="1865"/>
                  </a:lnTo>
                  <a:lnTo>
                    <a:pt x="1408" y="1864"/>
                  </a:lnTo>
                  <a:lnTo>
                    <a:pt x="1415" y="1862"/>
                  </a:lnTo>
                  <a:lnTo>
                    <a:pt x="1421" y="1860"/>
                  </a:lnTo>
                  <a:lnTo>
                    <a:pt x="1428" y="1857"/>
                  </a:lnTo>
                  <a:lnTo>
                    <a:pt x="1434" y="1853"/>
                  </a:lnTo>
                  <a:lnTo>
                    <a:pt x="1439" y="1849"/>
                  </a:lnTo>
                  <a:lnTo>
                    <a:pt x="1445" y="1844"/>
                  </a:lnTo>
                  <a:lnTo>
                    <a:pt x="1445" y="1849"/>
                  </a:lnTo>
                  <a:lnTo>
                    <a:pt x="1445" y="1849"/>
                  </a:lnTo>
                  <a:lnTo>
                    <a:pt x="1445" y="1858"/>
                  </a:lnTo>
                  <a:lnTo>
                    <a:pt x="1444" y="1868"/>
                  </a:lnTo>
                  <a:lnTo>
                    <a:pt x="1441" y="1878"/>
                  </a:lnTo>
                  <a:lnTo>
                    <a:pt x="1439" y="1882"/>
                  </a:lnTo>
                  <a:lnTo>
                    <a:pt x="1436" y="1887"/>
                  </a:lnTo>
                  <a:lnTo>
                    <a:pt x="1433" y="1891"/>
                  </a:lnTo>
                  <a:lnTo>
                    <a:pt x="1428" y="1896"/>
                  </a:lnTo>
                  <a:lnTo>
                    <a:pt x="1421" y="1899"/>
                  </a:lnTo>
                  <a:lnTo>
                    <a:pt x="1415" y="1901"/>
                  </a:lnTo>
                  <a:lnTo>
                    <a:pt x="1407" y="1904"/>
                  </a:lnTo>
                  <a:lnTo>
                    <a:pt x="1397" y="1905"/>
                  </a:lnTo>
                  <a:lnTo>
                    <a:pt x="1386" y="1908"/>
                  </a:lnTo>
                  <a:lnTo>
                    <a:pt x="1374" y="1908"/>
                  </a:lnTo>
                  <a:lnTo>
                    <a:pt x="1372" y="1908"/>
                  </a:lnTo>
                  <a:lnTo>
                    <a:pt x="1391" y="1951"/>
                  </a:lnTo>
                  <a:lnTo>
                    <a:pt x="1392" y="1951"/>
                  </a:lnTo>
                  <a:lnTo>
                    <a:pt x="1392" y="1951"/>
                  </a:lnTo>
                  <a:lnTo>
                    <a:pt x="1405" y="1951"/>
                  </a:lnTo>
                  <a:lnTo>
                    <a:pt x="1417" y="1948"/>
                  </a:lnTo>
                  <a:lnTo>
                    <a:pt x="1429" y="1946"/>
                  </a:lnTo>
                  <a:lnTo>
                    <a:pt x="1439" y="1943"/>
                  </a:lnTo>
                  <a:lnTo>
                    <a:pt x="1449" y="1940"/>
                  </a:lnTo>
                  <a:lnTo>
                    <a:pt x="1458" y="1935"/>
                  </a:lnTo>
                  <a:lnTo>
                    <a:pt x="1466" y="1929"/>
                  </a:lnTo>
                  <a:lnTo>
                    <a:pt x="1473" y="1923"/>
                  </a:lnTo>
                  <a:lnTo>
                    <a:pt x="1480" y="1915"/>
                  </a:lnTo>
                  <a:lnTo>
                    <a:pt x="1484" y="1907"/>
                  </a:lnTo>
                  <a:lnTo>
                    <a:pt x="1490" y="1898"/>
                  </a:lnTo>
                  <a:lnTo>
                    <a:pt x="1493" y="1888"/>
                  </a:lnTo>
                  <a:lnTo>
                    <a:pt x="1497" y="1877"/>
                  </a:lnTo>
                  <a:lnTo>
                    <a:pt x="1499" y="1866"/>
                  </a:lnTo>
                  <a:lnTo>
                    <a:pt x="1500" y="1854"/>
                  </a:lnTo>
                  <a:lnTo>
                    <a:pt x="1500" y="1839"/>
                  </a:lnTo>
                  <a:lnTo>
                    <a:pt x="1500" y="1639"/>
                  </a:lnTo>
                  <a:lnTo>
                    <a:pt x="1445" y="1639"/>
                  </a:lnTo>
                  <a:lnTo>
                    <a:pt x="1445" y="1654"/>
                  </a:lnTo>
                  <a:close/>
                  <a:moveTo>
                    <a:pt x="1445" y="1706"/>
                  </a:moveTo>
                  <a:lnTo>
                    <a:pt x="1445" y="1793"/>
                  </a:lnTo>
                  <a:lnTo>
                    <a:pt x="1445" y="1793"/>
                  </a:lnTo>
                  <a:lnTo>
                    <a:pt x="1438" y="1801"/>
                  </a:lnTo>
                  <a:lnTo>
                    <a:pt x="1429" y="1808"/>
                  </a:lnTo>
                  <a:lnTo>
                    <a:pt x="1425" y="1811"/>
                  </a:lnTo>
                  <a:lnTo>
                    <a:pt x="1419" y="1813"/>
                  </a:lnTo>
                  <a:lnTo>
                    <a:pt x="1413" y="1814"/>
                  </a:lnTo>
                  <a:lnTo>
                    <a:pt x="1406" y="1815"/>
                  </a:lnTo>
                  <a:lnTo>
                    <a:pt x="1406" y="1815"/>
                  </a:lnTo>
                  <a:lnTo>
                    <a:pt x="1398" y="1814"/>
                  </a:lnTo>
                  <a:lnTo>
                    <a:pt x="1392" y="1812"/>
                  </a:lnTo>
                  <a:lnTo>
                    <a:pt x="1384" y="1807"/>
                  </a:lnTo>
                  <a:lnTo>
                    <a:pt x="1378" y="1802"/>
                  </a:lnTo>
                  <a:lnTo>
                    <a:pt x="1373" y="1793"/>
                  </a:lnTo>
                  <a:lnTo>
                    <a:pt x="1369" y="1781"/>
                  </a:lnTo>
                  <a:lnTo>
                    <a:pt x="1365" y="1765"/>
                  </a:lnTo>
                  <a:lnTo>
                    <a:pt x="1364" y="1746"/>
                  </a:lnTo>
                  <a:lnTo>
                    <a:pt x="1364" y="1746"/>
                  </a:lnTo>
                  <a:lnTo>
                    <a:pt x="1365" y="1728"/>
                  </a:lnTo>
                  <a:lnTo>
                    <a:pt x="1369" y="1715"/>
                  </a:lnTo>
                  <a:lnTo>
                    <a:pt x="1373" y="1704"/>
                  </a:lnTo>
                  <a:lnTo>
                    <a:pt x="1378" y="1696"/>
                  </a:lnTo>
                  <a:lnTo>
                    <a:pt x="1384" y="1689"/>
                  </a:lnTo>
                  <a:lnTo>
                    <a:pt x="1392" y="1686"/>
                  </a:lnTo>
                  <a:lnTo>
                    <a:pt x="1398" y="1684"/>
                  </a:lnTo>
                  <a:lnTo>
                    <a:pt x="1406" y="1684"/>
                  </a:lnTo>
                  <a:lnTo>
                    <a:pt x="1406" y="1684"/>
                  </a:lnTo>
                  <a:lnTo>
                    <a:pt x="1413" y="1684"/>
                  </a:lnTo>
                  <a:lnTo>
                    <a:pt x="1419" y="1686"/>
                  </a:lnTo>
                  <a:lnTo>
                    <a:pt x="1426" y="1688"/>
                  </a:lnTo>
                  <a:lnTo>
                    <a:pt x="1430" y="1690"/>
                  </a:lnTo>
                  <a:lnTo>
                    <a:pt x="1435" y="1695"/>
                  </a:lnTo>
                  <a:lnTo>
                    <a:pt x="1439" y="1698"/>
                  </a:lnTo>
                  <a:lnTo>
                    <a:pt x="1445" y="1706"/>
                  </a:lnTo>
                  <a:lnTo>
                    <a:pt x="1445" y="1706"/>
                  </a:lnTo>
                  <a:close/>
                  <a:moveTo>
                    <a:pt x="1671" y="1693"/>
                  </a:moveTo>
                  <a:lnTo>
                    <a:pt x="1671" y="1693"/>
                  </a:lnTo>
                  <a:lnTo>
                    <a:pt x="1684" y="1686"/>
                  </a:lnTo>
                  <a:lnTo>
                    <a:pt x="1697" y="1682"/>
                  </a:lnTo>
                  <a:lnTo>
                    <a:pt x="1712" y="1678"/>
                  </a:lnTo>
                  <a:lnTo>
                    <a:pt x="1727" y="1677"/>
                  </a:lnTo>
                  <a:lnTo>
                    <a:pt x="1727" y="1677"/>
                  </a:lnTo>
                  <a:lnTo>
                    <a:pt x="1737" y="1678"/>
                  </a:lnTo>
                  <a:lnTo>
                    <a:pt x="1745" y="1679"/>
                  </a:lnTo>
                  <a:lnTo>
                    <a:pt x="1751" y="1682"/>
                  </a:lnTo>
                  <a:lnTo>
                    <a:pt x="1757" y="1686"/>
                  </a:lnTo>
                  <a:lnTo>
                    <a:pt x="1761" y="1690"/>
                  </a:lnTo>
                  <a:lnTo>
                    <a:pt x="1765" y="1696"/>
                  </a:lnTo>
                  <a:lnTo>
                    <a:pt x="1767" y="1701"/>
                  </a:lnTo>
                  <a:lnTo>
                    <a:pt x="1767" y="1709"/>
                  </a:lnTo>
                  <a:lnTo>
                    <a:pt x="1767" y="1725"/>
                  </a:lnTo>
                  <a:lnTo>
                    <a:pt x="1767" y="1725"/>
                  </a:lnTo>
                  <a:lnTo>
                    <a:pt x="1757" y="1720"/>
                  </a:lnTo>
                  <a:lnTo>
                    <a:pt x="1745" y="1717"/>
                  </a:lnTo>
                  <a:lnTo>
                    <a:pt x="1733" y="1715"/>
                  </a:lnTo>
                  <a:lnTo>
                    <a:pt x="1719" y="1714"/>
                  </a:lnTo>
                  <a:lnTo>
                    <a:pt x="1719" y="1714"/>
                  </a:lnTo>
                  <a:lnTo>
                    <a:pt x="1704" y="1715"/>
                  </a:lnTo>
                  <a:lnTo>
                    <a:pt x="1689" y="1718"/>
                  </a:lnTo>
                  <a:lnTo>
                    <a:pt x="1674" y="1722"/>
                  </a:lnTo>
                  <a:lnTo>
                    <a:pt x="1667" y="1726"/>
                  </a:lnTo>
                  <a:lnTo>
                    <a:pt x="1660" y="1730"/>
                  </a:lnTo>
                  <a:lnTo>
                    <a:pt x="1654" y="1734"/>
                  </a:lnTo>
                  <a:lnTo>
                    <a:pt x="1649" y="1740"/>
                  </a:lnTo>
                  <a:lnTo>
                    <a:pt x="1643" y="1746"/>
                  </a:lnTo>
                  <a:lnTo>
                    <a:pt x="1639" y="1752"/>
                  </a:lnTo>
                  <a:lnTo>
                    <a:pt x="1636" y="1760"/>
                  </a:lnTo>
                  <a:lnTo>
                    <a:pt x="1633" y="1769"/>
                  </a:lnTo>
                  <a:lnTo>
                    <a:pt x="1632" y="1778"/>
                  </a:lnTo>
                  <a:lnTo>
                    <a:pt x="1631" y="1786"/>
                  </a:lnTo>
                  <a:lnTo>
                    <a:pt x="1631" y="1786"/>
                  </a:lnTo>
                  <a:lnTo>
                    <a:pt x="1632" y="1797"/>
                  </a:lnTo>
                  <a:lnTo>
                    <a:pt x="1633" y="1807"/>
                  </a:lnTo>
                  <a:lnTo>
                    <a:pt x="1636" y="1815"/>
                  </a:lnTo>
                  <a:lnTo>
                    <a:pt x="1639" y="1824"/>
                  </a:lnTo>
                  <a:lnTo>
                    <a:pt x="1642" y="1830"/>
                  </a:lnTo>
                  <a:lnTo>
                    <a:pt x="1648" y="1837"/>
                  </a:lnTo>
                  <a:lnTo>
                    <a:pt x="1652" y="1843"/>
                  </a:lnTo>
                  <a:lnTo>
                    <a:pt x="1659" y="1848"/>
                  </a:lnTo>
                  <a:lnTo>
                    <a:pt x="1664" y="1853"/>
                  </a:lnTo>
                  <a:lnTo>
                    <a:pt x="1671" y="1856"/>
                  </a:lnTo>
                  <a:lnTo>
                    <a:pt x="1685" y="1861"/>
                  </a:lnTo>
                  <a:lnTo>
                    <a:pt x="1700" y="1865"/>
                  </a:lnTo>
                  <a:lnTo>
                    <a:pt x="1714" y="1866"/>
                  </a:lnTo>
                  <a:lnTo>
                    <a:pt x="1714" y="1866"/>
                  </a:lnTo>
                  <a:lnTo>
                    <a:pt x="1726" y="1864"/>
                  </a:lnTo>
                  <a:lnTo>
                    <a:pt x="1734" y="1862"/>
                  </a:lnTo>
                  <a:lnTo>
                    <a:pt x="1740" y="1860"/>
                  </a:lnTo>
                  <a:lnTo>
                    <a:pt x="1748" y="1857"/>
                  </a:lnTo>
                  <a:lnTo>
                    <a:pt x="1755" y="1853"/>
                  </a:lnTo>
                  <a:lnTo>
                    <a:pt x="1761" y="1848"/>
                  </a:lnTo>
                  <a:lnTo>
                    <a:pt x="1767" y="1843"/>
                  </a:lnTo>
                  <a:lnTo>
                    <a:pt x="1767" y="1860"/>
                  </a:lnTo>
                  <a:lnTo>
                    <a:pt x="1822" y="1860"/>
                  </a:lnTo>
                  <a:lnTo>
                    <a:pt x="1822" y="1710"/>
                  </a:lnTo>
                  <a:lnTo>
                    <a:pt x="1822" y="1710"/>
                  </a:lnTo>
                  <a:lnTo>
                    <a:pt x="1822" y="1701"/>
                  </a:lnTo>
                  <a:lnTo>
                    <a:pt x="1821" y="1694"/>
                  </a:lnTo>
                  <a:lnTo>
                    <a:pt x="1819" y="1686"/>
                  </a:lnTo>
                  <a:lnTo>
                    <a:pt x="1817" y="1678"/>
                  </a:lnTo>
                  <a:lnTo>
                    <a:pt x="1812" y="1672"/>
                  </a:lnTo>
                  <a:lnTo>
                    <a:pt x="1809" y="1665"/>
                  </a:lnTo>
                  <a:lnTo>
                    <a:pt x="1803" y="1659"/>
                  </a:lnTo>
                  <a:lnTo>
                    <a:pt x="1798" y="1654"/>
                  </a:lnTo>
                  <a:lnTo>
                    <a:pt x="1792" y="1650"/>
                  </a:lnTo>
                  <a:lnTo>
                    <a:pt x="1786" y="1645"/>
                  </a:lnTo>
                  <a:lnTo>
                    <a:pt x="1778" y="1642"/>
                  </a:lnTo>
                  <a:lnTo>
                    <a:pt x="1770" y="1639"/>
                  </a:lnTo>
                  <a:lnTo>
                    <a:pt x="1761" y="1636"/>
                  </a:lnTo>
                  <a:lnTo>
                    <a:pt x="1753" y="1635"/>
                  </a:lnTo>
                  <a:lnTo>
                    <a:pt x="1743" y="1634"/>
                  </a:lnTo>
                  <a:lnTo>
                    <a:pt x="1733" y="1633"/>
                  </a:lnTo>
                  <a:lnTo>
                    <a:pt x="1733" y="1633"/>
                  </a:lnTo>
                  <a:lnTo>
                    <a:pt x="1721" y="1634"/>
                  </a:lnTo>
                  <a:lnTo>
                    <a:pt x="1711" y="1634"/>
                  </a:lnTo>
                  <a:lnTo>
                    <a:pt x="1700" y="1636"/>
                  </a:lnTo>
                  <a:lnTo>
                    <a:pt x="1689" y="1639"/>
                  </a:lnTo>
                  <a:lnTo>
                    <a:pt x="1679" y="1642"/>
                  </a:lnTo>
                  <a:lnTo>
                    <a:pt x="1669" y="1645"/>
                  </a:lnTo>
                  <a:lnTo>
                    <a:pt x="1659" y="1650"/>
                  </a:lnTo>
                  <a:lnTo>
                    <a:pt x="1649" y="1655"/>
                  </a:lnTo>
                  <a:lnTo>
                    <a:pt x="1671" y="1693"/>
                  </a:lnTo>
                  <a:close/>
                  <a:moveTo>
                    <a:pt x="1686" y="1786"/>
                  </a:moveTo>
                  <a:lnTo>
                    <a:pt x="1686" y="1786"/>
                  </a:lnTo>
                  <a:lnTo>
                    <a:pt x="1686" y="1780"/>
                  </a:lnTo>
                  <a:lnTo>
                    <a:pt x="1689" y="1773"/>
                  </a:lnTo>
                  <a:lnTo>
                    <a:pt x="1692" y="1768"/>
                  </a:lnTo>
                  <a:lnTo>
                    <a:pt x="1696" y="1763"/>
                  </a:lnTo>
                  <a:lnTo>
                    <a:pt x="1702" y="1760"/>
                  </a:lnTo>
                  <a:lnTo>
                    <a:pt x="1708" y="1758"/>
                  </a:lnTo>
                  <a:lnTo>
                    <a:pt x="1716" y="1755"/>
                  </a:lnTo>
                  <a:lnTo>
                    <a:pt x="1724" y="1755"/>
                  </a:lnTo>
                  <a:lnTo>
                    <a:pt x="1724" y="1755"/>
                  </a:lnTo>
                  <a:lnTo>
                    <a:pt x="1736" y="1755"/>
                  </a:lnTo>
                  <a:lnTo>
                    <a:pt x="1747" y="1758"/>
                  </a:lnTo>
                  <a:lnTo>
                    <a:pt x="1757" y="1761"/>
                  </a:lnTo>
                  <a:lnTo>
                    <a:pt x="1767" y="1766"/>
                  </a:lnTo>
                  <a:lnTo>
                    <a:pt x="1767" y="1796"/>
                  </a:lnTo>
                  <a:lnTo>
                    <a:pt x="1767" y="1796"/>
                  </a:lnTo>
                  <a:lnTo>
                    <a:pt x="1765" y="1801"/>
                  </a:lnTo>
                  <a:lnTo>
                    <a:pt x="1760" y="1805"/>
                  </a:lnTo>
                  <a:lnTo>
                    <a:pt x="1756" y="1810"/>
                  </a:lnTo>
                  <a:lnTo>
                    <a:pt x="1750" y="1813"/>
                  </a:lnTo>
                  <a:lnTo>
                    <a:pt x="1745" y="1816"/>
                  </a:lnTo>
                  <a:lnTo>
                    <a:pt x="1738" y="1818"/>
                  </a:lnTo>
                  <a:lnTo>
                    <a:pt x="1732" y="1819"/>
                  </a:lnTo>
                  <a:lnTo>
                    <a:pt x="1724" y="1821"/>
                  </a:lnTo>
                  <a:lnTo>
                    <a:pt x="1724" y="1821"/>
                  </a:lnTo>
                  <a:lnTo>
                    <a:pt x="1716" y="1819"/>
                  </a:lnTo>
                  <a:lnTo>
                    <a:pt x="1708" y="1817"/>
                  </a:lnTo>
                  <a:lnTo>
                    <a:pt x="1702" y="1815"/>
                  </a:lnTo>
                  <a:lnTo>
                    <a:pt x="1696" y="1811"/>
                  </a:lnTo>
                  <a:lnTo>
                    <a:pt x="1692" y="1806"/>
                  </a:lnTo>
                  <a:lnTo>
                    <a:pt x="1689" y="1801"/>
                  </a:lnTo>
                  <a:lnTo>
                    <a:pt x="1687" y="1794"/>
                  </a:lnTo>
                  <a:lnTo>
                    <a:pt x="1686" y="1786"/>
                  </a:lnTo>
                  <a:lnTo>
                    <a:pt x="1686" y="1786"/>
                  </a:lnTo>
                  <a:close/>
                  <a:moveTo>
                    <a:pt x="2333" y="1796"/>
                  </a:moveTo>
                  <a:lnTo>
                    <a:pt x="2333" y="1796"/>
                  </a:lnTo>
                  <a:lnTo>
                    <a:pt x="2325" y="1803"/>
                  </a:lnTo>
                  <a:lnTo>
                    <a:pt x="2315" y="1808"/>
                  </a:lnTo>
                  <a:lnTo>
                    <a:pt x="2310" y="1811"/>
                  </a:lnTo>
                  <a:lnTo>
                    <a:pt x="2303" y="1813"/>
                  </a:lnTo>
                  <a:lnTo>
                    <a:pt x="2297" y="1814"/>
                  </a:lnTo>
                  <a:lnTo>
                    <a:pt x="2290" y="1815"/>
                  </a:lnTo>
                  <a:lnTo>
                    <a:pt x="2290" y="1815"/>
                  </a:lnTo>
                  <a:lnTo>
                    <a:pt x="2285" y="1814"/>
                  </a:lnTo>
                  <a:lnTo>
                    <a:pt x="2278" y="1814"/>
                  </a:lnTo>
                  <a:lnTo>
                    <a:pt x="2270" y="1812"/>
                  </a:lnTo>
                  <a:lnTo>
                    <a:pt x="2261" y="1807"/>
                  </a:lnTo>
                  <a:lnTo>
                    <a:pt x="2254" y="1802"/>
                  </a:lnTo>
                  <a:lnTo>
                    <a:pt x="2250" y="1797"/>
                  </a:lnTo>
                  <a:lnTo>
                    <a:pt x="2247" y="1793"/>
                  </a:lnTo>
                  <a:lnTo>
                    <a:pt x="2245" y="1787"/>
                  </a:lnTo>
                  <a:lnTo>
                    <a:pt x="2243" y="1781"/>
                  </a:lnTo>
                  <a:lnTo>
                    <a:pt x="2242" y="1774"/>
                  </a:lnTo>
                  <a:lnTo>
                    <a:pt x="2240" y="1766"/>
                  </a:lnTo>
                  <a:lnTo>
                    <a:pt x="2376" y="1766"/>
                  </a:lnTo>
                  <a:lnTo>
                    <a:pt x="2376" y="1766"/>
                  </a:lnTo>
                  <a:lnTo>
                    <a:pt x="2377" y="1750"/>
                  </a:lnTo>
                  <a:lnTo>
                    <a:pt x="2377" y="1750"/>
                  </a:lnTo>
                  <a:lnTo>
                    <a:pt x="2377" y="1737"/>
                  </a:lnTo>
                  <a:lnTo>
                    <a:pt x="2375" y="1725"/>
                  </a:lnTo>
                  <a:lnTo>
                    <a:pt x="2374" y="1712"/>
                  </a:lnTo>
                  <a:lnTo>
                    <a:pt x="2371" y="1701"/>
                  </a:lnTo>
                  <a:lnTo>
                    <a:pt x="2367" y="1691"/>
                  </a:lnTo>
                  <a:lnTo>
                    <a:pt x="2363" y="1682"/>
                  </a:lnTo>
                  <a:lnTo>
                    <a:pt x="2357" y="1673"/>
                  </a:lnTo>
                  <a:lnTo>
                    <a:pt x="2352" y="1665"/>
                  </a:lnTo>
                  <a:lnTo>
                    <a:pt x="2345" y="1657"/>
                  </a:lnTo>
                  <a:lnTo>
                    <a:pt x="2339" y="1652"/>
                  </a:lnTo>
                  <a:lnTo>
                    <a:pt x="2331" y="1646"/>
                  </a:lnTo>
                  <a:lnTo>
                    <a:pt x="2322" y="1642"/>
                  </a:lnTo>
                  <a:lnTo>
                    <a:pt x="2313" y="1639"/>
                  </a:lnTo>
                  <a:lnTo>
                    <a:pt x="2304" y="1635"/>
                  </a:lnTo>
                  <a:lnTo>
                    <a:pt x="2294" y="1634"/>
                  </a:lnTo>
                  <a:lnTo>
                    <a:pt x="2283" y="1633"/>
                  </a:lnTo>
                  <a:lnTo>
                    <a:pt x="2283" y="1633"/>
                  </a:lnTo>
                  <a:lnTo>
                    <a:pt x="2274" y="1634"/>
                  </a:lnTo>
                  <a:lnTo>
                    <a:pt x="2264" y="1635"/>
                  </a:lnTo>
                  <a:lnTo>
                    <a:pt x="2254" y="1639"/>
                  </a:lnTo>
                  <a:lnTo>
                    <a:pt x="2244" y="1642"/>
                  </a:lnTo>
                  <a:lnTo>
                    <a:pt x="2235" y="1646"/>
                  </a:lnTo>
                  <a:lnTo>
                    <a:pt x="2227" y="1653"/>
                  </a:lnTo>
                  <a:lnTo>
                    <a:pt x="2219" y="1658"/>
                  </a:lnTo>
                  <a:lnTo>
                    <a:pt x="2213" y="1666"/>
                  </a:lnTo>
                  <a:lnTo>
                    <a:pt x="2206" y="1674"/>
                  </a:lnTo>
                  <a:lnTo>
                    <a:pt x="2201" y="1683"/>
                  </a:lnTo>
                  <a:lnTo>
                    <a:pt x="2196" y="1693"/>
                  </a:lnTo>
                  <a:lnTo>
                    <a:pt x="2192" y="1703"/>
                  </a:lnTo>
                  <a:lnTo>
                    <a:pt x="2189" y="1714"/>
                  </a:lnTo>
                  <a:lnTo>
                    <a:pt x="2186" y="1726"/>
                  </a:lnTo>
                  <a:lnTo>
                    <a:pt x="2185" y="1737"/>
                  </a:lnTo>
                  <a:lnTo>
                    <a:pt x="2184" y="1750"/>
                  </a:lnTo>
                  <a:lnTo>
                    <a:pt x="2184" y="1750"/>
                  </a:lnTo>
                  <a:lnTo>
                    <a:pt x="2185" y="1762"/>
                  </a:lnTo>
                  <a:lnTo>
                    <a:pt x="2186" y="1774"/>
                  </a:lnTo>
                  <a:lnTo>
                    <a:pt x="2189" y="1786"/>
                  </a:lnTo>
                  <a:lnTo>
                    <a:pt x="2192" y="1797"/>
                  </a:lnTo>
                  <a:lnTo>
                    <a:pt x="2196" y="1807"/>
                  </a:lnTo>
                  <a:lnTo>
                    <a:pt x="2201" y="1817"/>
                  </a:lnTo>
                  <a:lnTo>
                    <a:pt x="2206" y="1826"/>
                  </a:lnTo>
                  <a:lnTo>
                    <a:pt x="2213" y="1834"/>
                  </a:lnTo>
                  <a:lnTo>
                    <a:pt x="2221" y="1840"/>
                  </a:lnTo>
                  <a:lnTo>
                    <a:pt x="2228" y="1847"/>
                  </a:lnTo>
                  <a:lnTo>
                    <a:pt x="2237" y="1853"/>
                  </a:lnTo>
                  <a:lnTo>
                    <a:pt x="2246" y="1857"/>
                  </a:lnTo>
                  <a:lnTo>
                    <a:pt x="2256" y="1860"/>
                  </a:lnTo>
                  <a:lnTo>
                    <a:pt x="2267" y="1864"/>
                  </a:lnTo>
                  <a:lnTo>
                    <a:pt x="2278" y="1865"/>
                  </a:lnTo>
                  <a:lnTo>
                    <a:pt x="2290" y="1866"/>
                  </a:lnTo>
                  <a:lnTo>
                    <a:pt x="2290" y="1866"/>
                  </a:lnTo>
                  <a:lnTo>
                    <a:pt x="2301" y="1865"/>
                  </a:lnTo>
                  <a:lnTo>
                    <a:pt x="2311" y="1864"/>
                  </a:lnTo>
                  <a:lnTo>
                    <a:pt x="2322" y="1860"/>
                  </a:lnTo>
                  <a:lnTo>
                    <a:pt x="2332" y="1857"/>
                  </a:lnTo>
                  <a:lnTo>
                    <a:pt x="2342" y="1851"/>
                  </a:lnTo>
                  <a:lnTo>
                    <a:pt x="2351" y="1846"/>
                  </a:lnTo>
                  <a:lnTo>
                    <a:pt x="2360" y="1838"/>
                  </a:lnTo>
                  <a:lnTo>
                    <a:pt x="2368" y="1830"/>
                  </a:lnTo>
                  <a:lnTo>
                    <a:pt x="2333" y="1796"/>
                  </a:lnTo>
                  <a:close/>
                  <a:moveTo>
                    <a:pt x="2242" y="1726"/>
                  </a:moveTo>
                  <a:lnTo>
                    <a:pt x="2242" y="1726"/>
                  </a:lnTo>
                  <a:lnTo>
                    <a:pt x="2243" y="1716"/>
                  </a:lnTo>
                  <a:lnTo>
                    <a:pt x="2245" y="1707"/>
                  </a:lnTo>
                  <a:lnTo>
                    <a:pt x="2248" y="1699"/>
                  </a:lnTo>
                  <a:lnTo>
                    <a:pt x="2254" y="1693"/>
                  </a:lnTo>
                  <a:lnTo>
                    <a:pt x="2259" y="1687"/>
                  </a:lnTo>
                  <a:lnTo>
                    <a:pt x="2266" y="1684"/>
                  </a:lnTo>
                  <a:lnTo>
                    <a:pt x="2274" y="1680"/>
                  </a:lnTo>
                  <a:lnTo>
                    <a:pt x="2282" y="1680"/>
                  </a:lnTo>
                  <a:lnTo>
                    <a:pt x="2282" y="1680"/>
                  </a:lnTo>
                  <a:lnTo>
                    <a:pt x="2292" y="1682"/>
                  </a:lnTo>
                  <a:lnTo>
                    <a:pt x="2301" y="1684"/>
                  </a:lnTo>
                  <a:lnTo>
                    <a:pt x="2308" y="1688"/>
                  </a:lnTo>
                  <a:lnTo>
                    <a:pt x="2313" y="1695"/>
                  </a:lnTo>
                  <a:lnTo>
                    <a:pt x="2318" y="1701"/>
                  </a:lnTo>
                  <a:lnTo>
                    <a:pt x="2321" y="1709"/>
                  </a:lnTo>
                  <a:lnTo>
                    <a:pt x="2323" y="1718"/>
                  </a:lnTo>
                  <a:lnTo>
                    <a:pt x="2324" y="1726"/>
                  </a:lnTo>
                  <a:lnTo>
                    <a:pt x="2242" y="1726"/>
                  </a:lnTo>
                  <a:close/>
                  <a:moveTo>
                    <a:pt x="2864" y="1796"/>
                  </a:moveTo>
                  <a:lnTo>
                    <a:pt x="2864" y="1796"/>
                  </a:lnTo>
                  <a:lnTo>
                    <a:pt x="2855" y="1803"/>
                  </a:lnTo>
                  <a:lnTo>
                    <a:pt x="2846" y="1808"/>
                  </a:lnTo>
                  <a:lnTo>
                    <a:pt x="2840" y="1811"/>
                  </a:lnTo>
                  <a:lnTo>
                    <a:pt x="2834" y="1813"/>
                  </a:lnTo>
                  <a:lnTo>
                    <a:pt x="2828" y="1814"/>
                  </a:lnTo>
                  <a:lnTo>
                    <a:pt x="2820" y="1815"/>
                  </a:lnTo>
                  <a:lnTo>
                    <a:pt x="2820" y="1815"/>
                  </a:lnTo>
                  <a:lnTo>
                    <a:pt x="2814" y="1814"/>
                  </a:lnTo>
                  <a:lnTo>
                    <a:pt x="2808" y="1814"/>
                  </a:lnTo>
                  <a:lnTo>
                    <a:pt x="2800" y="1812"/>
                  </a:lnTo>
                  <a:lnTo>
                    <a:pt x="2792" y="1807"/>
                  </a:lnTo>
                  <a:lnTo>
                    <a:pt x="2784" y="1802"/>
                  </a:lnTo>
                  <a:lnTo>
                    <a:pt x="2781" y="1797"/>
                  </a:lnTo>
                  <a:lnTo>
                    <a:pt x="2778" y="1793"/>
                  </a:lnTo>
                  <a:lnTo>
                    <a:pt x="2776" y="1787"/>
                  </a:lnTo>
                  <a:lnTo>
                    <a:pt x="2773" y="1781"/>
                  </a:lnTo>
                  <a:lnTo>
                    <a:pt x="2771" y="1774"/>
                  </a:lnTo>
                  <a:lnTo>
                    <a:pt x="2770" y="1766"/>
                  </a:lnTo>
                  <a:lnTo>
                    <a:pt x="2907" y="1766"/>
                  </a:lnTo>
                  <a:lnTo>
                    <a:pt x="2907" y="1766"/>
                  </a:lnTo>
                  <a:lnTo>
                    <a:pt x="2908" y="1750"/>
                  </a:lnTo>
                  <a:lnTo>
                    <a:pt x="2908" y="1750"/>
                  </a:lnTo>
                  <a:lnTo>
                    <a:pt x="2907" y="1737"/>
                  </a:lnTo>
                  <a:lnTo>
                    <a:pt x="2906" y="1725"/>
                  </a:lnTo>
                  <a:lnTo>
                    <a:pt x="2904" y="1712"/>
                  </a:lnTo>
                  <a:lnTo>
                    <a:pt x="2901" y="1701"/>
                  </a:lnTo>
                  <a:lnTo>
                    <a:pt x="2897" y="1691"/>
                  </a:lnTo>
                  <a:lnTo>
                    <a:pt x="2893" y="1682"/>
                  </a:lnTo>
                  <a:lnTo>
                    <a:pt x="2888" y="1673"/>
                  </a:lnTo>
                  <a:lnTo>
                    <a:pt x="2883" y="1665"/>
                  </a:lnTo>
                  <a:lnTo>
                    <a:pt x="2876" y="1657"/>
                  </a:lnTo>
                  <a:lnTo>
                    <a:pt x="2868" y="1652"/>
                  </a:lnTo>
                  <a:lnTo>
                    <a:pt x="2861" y="1646"/>
                  </a:lnTo>
                  <a:lnTo>
                    <a:pt x="2853" y="1642"/>
                  </a:lnTo>
                  <a:lnTo>
                    <a:pt x="2844" y="1639"/>
                  </a:lnTo>
                  <a:lnTo>
                    <a:pt x="2834" y="1635"/>
                  </a:lnTo>
                  <a:lnTo>
                    <a:pt x="2824" y="1634"/>
                  </a:lnTo>
                  <a:lnTo>
                    <a:pt x="2814" y="1633"/>
                  </a:lnTo>
                  <a:lnTo>
                    <a:pt x="2814" y="1633"/>
                  </a:lnTo>
                  <a:lnTo>
                    <a:pt x="2803" y="1634"/>
                  </a:lnTo>
                  <a:lnTo>
                    <a:pt x="2793" y="1635"/>
                  </a:lnTo>
                  <a:lnTo>
                    <a:pt x="2783" y="1639"/>
                  </a:lnTo>
                  <a:lnTo>
                    <a:pt x="2775" y="1642"/>
                  </a:lnTo>
                  <a:lnTo>
                    <a:pt x="2766" y="1646"/>
                  </a:lnTo>
                  <a:lnTo>
                    <a:pt x="2757" y="1653"/>
                  </a:lnTo>
                  <a:lnTo>
                    <a:pt x="2750" y="1658"/>
                  </a:lnTo>
                  <a:lnTo>
                    <a:pt x="2743" y="1666"/>
                  </a:lnTo>
                  <a:lnTo>
                    <a:pt x="2736" y="1674"/>
                  </a:lnTo>
                  <a:lnTo>
                    <a:pt x="2730" y="1683"/>
                  </a:lnTo>
                  <a:lnTo>
                    <a:pt x="2726" y="1693"/>
                  </a:lnTo>
                  <a:lnTo>
                    <a:pt x="2722" y="1703"/>
                  </a:lnTo>
                  <a:lnTo>
                    <a:pt x="2719" y="1714"/>
                  </a:lnTo>
                  <a:lnTo>
                    <a:pt x="2716" y="1726"/>
                  </a:lnTo>
                  <a:lnTo>
                    <a:pt x="2715" y="1737"/>
                  </a:lnTo>
                  <a:lnTo>
                    <a:pt x="2715" y="1750"/>
                  </a:lnTo>
                  <a:lnTo>
                    <a:pt x="2715" y="1750"/>
                  </a:lnTo>
                  <a:lnTo>
                    <a:pt x="2715" y="1762"/>
                  </a:lnTo>
                  <a:lnTo>
                    <a:pt x="2716" y="1774"/>
                  </a:lnTo>
                  <a:lnTo>
                    <a:pt x="2718" y="1786"/>
                  </a:lnTo>
                  <a:lnTo>
                    <a:pt x="2722" y="1797"/>
                  </a:lnTo>
                  <a:lnTo>
                    <a:pt x="2726" y="1807"/>
                  </a:lnTo>
                  <a:lnTo>
                    <a:pt x="2732" y="1817"/>
                  </a:lnTo>
                  <a:lnTo>
                    <a:pt x="2737" y="1826"/>
                  </a:lnTo>
                  <a:lnTo>
                    <a:pt x="2744" y="1834"/>
                  </a:lnTo>
                  <a:lnTo>
                    <a:pt x="2750" y="1840"/>
                  </a:lnTo>
                  <a:lnTo>
                    <a:pt x="2758" y="1847"/>
                  </a:lnTo>
                  <a:lnTo>
                    <a:pt x="2767" y="1853"/>
                  </a:lnTo>
                  <a:lnTo>
                    <a:pt x="2777" y="1857"/>
                  </a:lnTo>
                  <a:lnTo>
                    <a:pt x="2787" y="1860"/>
                  </a:lnTo>
                  <a:lnTo>
                    <a:pt x="2797" y="1864"/>
                  </a:lnTo>
                  <a:lnTo>
                    <a:pt x="2809" y="1865"/>
                  </a:lnTo>
                  <a:lnTo>
                    <a:pt x="2820" y="1866"/>
                  </a:lnTo>
                  <a:lnTo>
                    <a:pt x="2820" y="1866"/>
                  </a:lnTo>
                  <a:lnTo>
                    <a:pt x="2831" y="1865"/>
                  </a:lnTo>
                  <a:lnTo>
                    <a:pt x="2842" y="1864"/>
                  </a:lnTo>
                  <a:lnTo>
                    <a:pt x="2852" y="1860"/>
                  </a:lnTo>
                  <a:lnTo>
                    <a:pt x="2862" y="1857"/>
                  </a:lnTo>
                  <a:lnTo>
                    <a:pt x="2872" y="1851"/>
                  </a:lnTo>
                  <a:lnTo>
                    <a:pt x="2882" y="1846"/>
                  </a:lnTo>
                  <a:lnTo>
                    <a:pt x="2890" y="1838"/>
                  </a:lnTo>
                  <a:lnTo>
                    <a:pt x="2898" y="1830"/>
                  </a:lnTo>
                  <a:lnTo>
                    <a:pt x="2864" y="1796"/>
                  </a:lnTo>
                  <a:close/>
                  <a:moveTo>
                    <a:pt x="2771" y="1726"/>
                  </a:moveTo>
                  <a:lnTo>
                    <a:pt x="2771" y="1726"/>
                  </a:lnTo>
                  <a:lnTo>
                    <a:pt x="2772" y="1716"/>
                  </a:lnTo>
                  <a:lnTo>
                    <a:pt x="2776" y="1707"/>
                  </a:lnTo>
                  <a:lnTo>
                    <a:pt x="2779" y="1699"/>
                  </a:lnTo>
                  <a:lnTo>
                    <a:pt x="2783" y="1693"/>
                  </a:lnTo>
                  <a:lnTo>
                    <a:pt x="2790" y="1687"/>
                  </a:lnTo>
                  <a:lnTo>
                    <a:pt x="2797" y="1684"/>
                  </a:lnTo>
                  <a:lnTo>
                    <a:pt x="2804" y="1680"/>
                  </a:lnTo>
                  <a:lnTo>
                    <a:pt x="2813" y="1680"/>
                  </a:lnTo>
                  <a:lnTo>
                    <a:pt x="2813" y="1680"/>
                  </a:lnTo>
                  <a:lnTo>
                    <a:pt x="2823" y="1682"/>
                  </a:lnTo>
                  <a:lnTo>
                    <a:pt x="2831" y="1684"/>
                  </a:lnTo>
                  <a:lnTo>
                    <a:pt x="2839" y="1688"/>
                  </a:lnTo>
                  <a:lnTo>
                    <a:pt x="2844" y="1695"/>
                  </a:lnTo>
                  <a:lnTo>
                    <a:pt x="2849" y="1701"/>
                  </a:lnTo>
                  <a:lnTo>
                    <a:pt x="2852" y="1709"/>
                  </a:lnTo>
                  <a:lnTo>
                    <a:pt x="2854" y="1718"/>
                  </a:lnTo>
                  <a:lnTo>
                    <a:pt x="2855" y="1726"/>
                  </a:lnTo>
                  <a:lnTo>
                    <a:pt x="2771" y="1726"/>
                  </a:lnTo>
                  <a:close/>
                  <a:moveTo>
                    <a:pt x="2639" y="1783"/>
                  </a:moveTo>
                  <a:lnTo>
                    <a:pt x="2639" y="1783"/>
                  </a:lnTo>
                  <a:lnTo>
                    <a:pt x="2639" y="1791"/>
                  </a:lnTo>
                  <a:lnTo>
                    <a:pt x="2640" y="1796"/>
                  </a:lnTo>
                  <a:lnTo>
                    <a:pt x="2642" y="1802"/>
                  </a:lnTo>
                  <a:lnTo>
                    <a:pt x="2644" y="1806"/>
                  </a:lnTo>
                  <a:lnTo>
                    <a:pt x="2648" y="1810"/>
                  </a:lnTo>
                  <a:lnTo>
                    <a:pt x="2652" y="1812"/>
                  </a:lnTo>
                  <a:lnTo>
                    <a:pt x="2656" y="1813"/>
                  </a:lnTo>
                  <a:lnTo>
                    <a:pt x="2663" y="1813"/>
                  </a:lnTo>
                  <a:lnTo>
                    <a:pt x="2663" y="1813"/>
                  </a:lnTo>
                  <a:lnTo>
                    <a:pt x="2671" y="1813"/>
                  </a:lnTo>
                  <a:lnTo>
                    <a:pt x="2680" y="1811"/>
                  </a:lnTo>
                  <a:lnTo>
                    <a:pt x="2688" y="1807"/>
                  </a:lnTo>
                  <a:lnTo>
                    <a:pt x="2696" y="1803"/>
                  </a:lnTo>
                  <a:lnTo>
                    <a:pt x="2690" y="1855"/>
                  </a:lnTo>
                  <a:lnTo>
                    <a:pt x="2690" y="1855"/>
                  </a:lnTo>
                  <a:lnTo>
                    <a:pt x="2680" y="1859"/>
                  </a:lnTo>
                  <a:lnTo>
                    <a:pt x="2668" y="1862"/>
                  </a:lnTo>
                  <a:lnTo>
                    <a:pt x="2655" y="1865"/>
                  </a:lnTo>
                  <a:lnTo>
                    <a:pt x="2643" y="1866"/>
                  </a:lnTo>
                  <a:lnTo>
                    <a:pt x="2643" y="1866"/>
                  </a:lnTo>
                  <a:lnTo>
                    <a:pt x="2636" y="1865"/>
                  </a:lnTo>
                  <a:lnTo>
                    <a:pt x="2628" y="1864"/>
                  </a:lnTo>
                  <a:lnTo>
                    <a:pt x="2621" y="1861"/>
                  </a:lnTo>
                  <a:lnTo>
                    <a:pt x="2616" y="1859"/>
                  </a:lnTo>
                  <a:lnTo>
                    <a:pt x="2610" y="1856"/>
                  </a:lnTo>
                  <a:lnTo>
                    <a:pt x="2605" y="1853"/>
                  </a:lnTo>
                  <a:lnTo>
                    <a:pt x="2601" y="1848"/>
                  </a:lnTo>
                  <a:lnTo>
                    <a:pt x="2597" y="1843"/>
                  </a:lnTo>
                  <a:lnTo>
                    <a:pt x="2591" y="1833"/>
                  </a:lnTo>
                  <a:lnTo>
                    <a:pt x="2587" y="1821"/>
                  </a:lnTo>
                  <a:lnTo>
                    <a:pt x="2585" y="1810"/>
                  </a:lnTo>
                  <a:lnTo>
                    <a:pt x="2584" y="1797"/>
                  </a:lnTo>
                  <a:lnTo>
                    <a:pt x="2584" y="1689"/>
                  </a:lnTo>
                  <a:lnTo>
                    <a:pt x="2549" y="1689"/>
                  </a:lnTo>
                  <a:lnTo>
                    <a:pt x="2549" y="1639"/>
                  </a:lnTo>
                  <a:lnTo>
                    <a:pt x="2584" y="1639"/>
                  </a:lnTo>
                  <a:lnTo>
                    <a:pt x="2584" y="1581"/>
                  </a:lnTo>
                  <a:lnTo>
                    <a:pt x="2639" y="1554"/>
                  </a:lnTo>
                  <a:lnTo>
                    <a:pt x="2639" y="1639"/>
                  </a:lnTo>
                  <a:lnTo>
                    <a:pt x="2688" y="1639"/>
                  </a:lnTo>
                  <a:lnTo>
                    <a:pt x="2688" y="1689"/>
                  </a:lnTo>
                  <a:lnTo>
                    <a:pt x="2639" y="1689"/>
                  </a:lnTo>
                  <a:lnTo>
                    <a:pt x="2639" y="1783"/>
                  </a:lnTo>
                  <a:close/>
                  <a:moveTo>
                    <a:pt x="2532" y="1855"/>
                  </a:moveTo>
                  <a:lnTo>
                    <a:pt x="2532" y="1855"/>
                  </a:lnTo>
                  <a:lnTo>
                    <a:pt x="2522" y="1859"/>
                  </a:lnTo>
                  <a:lnTo>
                    <a:pt x="2511" y="1862"/>
                  </a:lnTo>
                  <a:lnTo>
                    <a:pt x="2499" y="1865"/>
                  </a:lnTo>
                  <a:lnTo>
                    <a:pt x="2487" y="1866"/>
                  </a:lnTo>
                  <a:lnTo>
                    <a:pt x="2487" y="1866"/>
                  </a:lnTo>
                  <a:lnTo>
                    <a:pt x="2478" y="1865"/>
                  </a:lnTo>
                  <a:lnTo>
                    <a:pt x="2471" y="1864"/>
                  </a:lnTo>
                  <a:lnTo>
                    <a:pt x="2464" y="1861"/>
                  </a:lnTo>
                  <a:lnTo>
                    <a:pt x="2458" y="1859"/>
                  </a:lnTo>
                  <a:lnTo>
                    <a:pt x="2453" y="1856"/>
                  </a:lnTo>
                  <a:lnTo>
                    <a:pt x="2448" y="1853"/>
                  </a:lnTo>
                  <a:lnTo>
                    <a:pt x="2443" y="1848"/>
                  </a:lnTo>
                  <a:lnTo>
                    <a:pt x="2440" y="1843"/>
                  </a:lnTo>
                  <a:lnTo>
                    <a:pt x="2434" y="1833"/>
                  </a:lnTo>
                  <a:lnTo>
                    <a:pt x="2430" y="1821"/>
                  </a:lnTo>
                  <a:lnTo>
                    <a:pt x="2427" y="1810"/>
                  </a:lnTo>
                  <a:lnTo>
                    <a:pt x="2427" y="1797"/>
                  </a:lnTo>
                  <a:lnTo>
                    <a:pt x="2427" y="1689"/>
                  </a:lnTo>
                  <a:lnTo>
                    <a:pt x="2393" y="1689"/>
                  </a:lnTo>
                  <a:lnTo>
                    <a:pt x="2393" y="1639"/>
                  </a:lnTo>
                  <a:lnTo>
                    <a:pt x="2427" y="1639"/>
                  </a:lnTo>
                  <a:lnTo>
                    <a:pt x="2427" y="1581"/>
                  </a:lnTo>
                  <a:lnTo>
                    <a:pt x="2482" y="1554"/>
                  </a:lnTo>
                  <a:lnTo>
                    <a:pt x="2482" y="1639"/>
                  </a:lnTo>
                  <a:lnTo>
                    <a:pt x="2528" y="1639"/>
                  </a:lnTo>
                  <a:lnTo>
                    <a:pt x="2528" y="1689"/>
                  </a:lnTo>
                  <a:lnTo>
                    <a:pt x="2482" y="1689"/>
                  </a:lnTo>
                  <a:lnTo>
                    <a:pt x="2482" y="1783"/>
                  </a:lnTo>
                  <a:lnTo>
                    <a:pt x="2482" y="1783"/>
                  </a:lnTo>
                  <a:lnTo>
                    <a:pt x="2482" y="1791"/>
                  </a:lnTo>
                  <a:lnTo>
                    <a:pt x="2483" y="1796"/>
                  </a:lnTo>
                  <a:lnTo>
                    <a:pt x="2485" y="1802"/>
                  </a:lnTo>
                  <a:lnTo>
                    <a:pt x="2488" y="1806"/>
                  </a:lnTo>
                  <a:lnTo>
                    <a:pt x="2491" y="1810"/>
                  </a:lnTo>
                  <a:lnTo>
                    <a:pt x="2495" y="1812"/>
                  </a:lnTo>
                  <a:lnTo>
                    <a:pt x="2500" y="1813"/>
                  </a:lnTo>
                  <a:lnTo>
                    <a:pt x="2505" y="1813"/>
                  </a:lnTo>
                  <a:lnTo>
                    <a:pt x="2505" y="1813"/>
                  </a:lnTo>
                  <a:lnTo>
                    <a:pt x="2514" y="1813"/>
                  </a:lnTo>
                  <a:lnTo>
                    <a:pt x="2523" y="1811"/>
                  </a:lnTo>
                  <a:lnTo>
                    <a:pt x="2531" y="1807"/>
                  </a:lnTo>
                  <a:lnTo>
                    <a:pt x="2538" y="1803"/>
                  </a:lnTo>
                  <a:lnTo>
                    <a:pt x="2532" y="1855"/>
                  </a:lnTo>
                  <a:close/>
                  <a:moveTo>
                    <a:pt x="3074" y="1700"/>
                  </a:moveTo>
                  <a:lnTo>
                    <a:pt x="3074" y="1700"/>
                  </a:lnTo>
                  <a:lnTo>
                    <a:pt x="3066" y="1695"/>
                  </a:lnTo>
                  <a:lnTo>
                    <a:pt x="3057" y="1691"/>
                  </a:lnTo>
                  <a:lnTo>
                    <a:pt x="3047" y="1689"/>
                  </a:lnTo>
                  <a:lnTo>
                    <a:pt x="3037" y="1688"/>
                  </a:lnTo>
                  <a:lnTo>
                    <a:pt x="3037" y="1688"/>
                  </a:lnTo>
                  <a:lnTo>
                    <a:pt x="3028" y="1689"/>
                  </a:lnTo>
                  <a:lnTo>
                    <a:pt x="3020" y="1691"/>
                  </a:lnTo>
                  <a:lnTo>
                    <a:pt x="3013" y="1696"/>
                  </a:lnTo>
                  <a:lnTo>
                    <a:pt x="3007" y="1701"/>
                  </a:lnTo>
                  <a:lnTo>
                    <a:pt x="3003" y="1708"/>
                  </a:lnTo>
                  <a:lnTo>
                    <a:pt x="3001" y="1717"/>
                  </a:lnTo>
                  <a:lnTo>
                    <a:pt x="2999" y="1728"/>
                  </a:lnTo>
                  <a:lnTo>
                    <a:pt x="2998" y="1740"/>
                  </a:lnTo>
                  <a:lnTo>
                    <a:pt x="2998" y="1860"/>
                  </a:lnTo>
                  <a:lnTo>
                    <a:pt x="2943" y="1860"/>
                  </a:lnTo>
                  <a:lnTo>
                    <a:pt x="2943" y="1639"/>
                  </a:lnTo>
                  <a:lnTo>
                    <a:pt x="2998" y="1639"/>
                  </a:lnTo>
                  <a:lnTo>
                    <a:pt x="2998" y="1657"/>
                  </a:lnTo>
                  <a:lnTo>
                    <a:pt x="2998" y="1657"/>
                  </a:lnTo>
                  <a:lnTo>
                    <a:pt x="3003" y="1652"/>
                  </a:lnTo>
                  <a:lnTo>
                    <a:pt x="3009" y="1646"/>
                  </a:lnTo>
                  <a:lnTo>
                    <a:pt x="3014" y="1643"/>
                  </a:lnTo>
                  <a:lnTo>
                    <a:pt x="3021" y="1640"/>
                  </a:lnTo>
                  <a:lnTo>
                    <a:pt x="3026" y="1636"/>
                  </a:lnTo>
                  <a:lnTo>
                    <a:pt x="3033" y="1635"/>
                  </a:lnTo>
                  <a:lnTo>
                    <a:pt x="3039" y="1634"/>
                  </a:lnTo>
                  <a:lnTo>
                    <a:pt x="3047" y="1633"/>
                  </a:lnTo>
                  <a:lnTo>
                    <a:pt x="3047" y="1633"/>
                  </a:lnTo>
                  <a:lnTo>
                    <a:pt x="3058" y="1634"/>
                  </a:lnTo>
                  <a:lnTo>
                    <a:pt x="3069" y="1637"/>
                  </a:lnTo>
                  <a:lnTo>
                    <a:pt x="3079" y="1641"/>
                  </a:lnTo>
                  <a:lnTo>
                    <a:pt x="3088" y="1646"/>
                  </a:lnTo>
                  <a:lnTo>
                    <a:pt x="3074" y="1700"/>
                  </a:lnTo>
                  <a:close/>
                  <a:moveTo>
                    <a:pt x="593" y="1579"/>
                  </a:moveTo>
                  <a:lnTo>
                    <a:pt x="593" y="1607"/>
                  </a:lnTo>
                  <a:lnTo>
                    <a:pt x="537" y="1607"/>
                  </a:lnTo>
                  <a:lnTo>
                    <a:pt x="537" y="1551"/>
                  </a:lnTo>
                  <a:lnTo>
                    <a:pt x="593" y="1551"/>
                  </a:lnTo>
                  <a:lnTo>
                    <a:pt x="593" y="1579"/>
                  </a:lnTo>
                  <a:close/>
                  <a:moveTo>
                    <a:pt x="975" y="1639"/>
                  </a:moveTo>
                  <a:lnTo>
                    <a:pt x="1030" y="1639"/>
                  </a:lnTo>
                  <a:lnTo>
                    <a:pt x="1030" y="1738"/>
                  </a:lnTo>
                  <a:lnTo>
                    <a:pt x="1030" y="1860"/>
                  </a:lnTo>
                  <a:lnTo>
                    <a:pt x="975" y="1860"/>
                  </a:lnTo>
                  <a:lnTo>
                    <a:pt x="975" y="1639"/>
                  </a:lnTo>
                  <a:close/>
                  <a:moveTo>
                    <a:pt x="1030" y="1579"/>
                  </a:moveTo>
                  <a:lnTo>
                    <a:pt x="1030" y="1607"/>
                  </a:lnTo>
                  <a:lnTo>
                    <a:pt x="975" y="1607"/>
                  </a:lnTo>
                  <a:lnTo>
                    <a:pt x="975" y="1551"/>
                  </a:lnTo>
                  <a:lnTo>
                    <a:pt x="1030" y="1551"/>
                  </a:lnTo>
                  <a:lnTo>
                    <a:pt x="1030" y="1579"/>
                  </a:lnTo>
                  <a:close/>
                  <a:moveTo>
                    <a:pt x="2539" y="2042"/>
                  </a:moveTo>
                  <a:lnTo>
                    <a:pt x="2539" y="2042"/>
                  </a:lnTo>
                  <a:lnTo>
                    <a:pt x="2534" y="2038"/>
                  </a:lnTo>
                  <a:lnTo>
                    <a:pt x="2528" y="2033"/>
                  </a:lnTo>
                  <a:lnTo>
                    <a:pt x="2523" y="2030"/>
                  </a:lnTo>
                  <a:lnTo>
                    <a:pt x="2516" y="2027"/>
                  </a:lnTo>
                  <a:lnTo>
                    <a:pt x="2511" y="2025"/>
                  </a:lnTo>
                  <a:lnTo>
                    <a:pt x="2504" y="2024"/>
                  </a:lnTo>
                  <a:lnTo>
                    <a:pt x="2490" y="2021"/>
                  </a:lnTo>
                  <a:lnTo>
                    <a:pt x="2490" y="2021"/>
                  </a:lnTo>
                  <a:lnTo>
                    <a:pt x="2480" y="2022"/>
                  </a:lnTo>
                  <a:lnTo>
                    <a:pt x="2471" y="2024"/>
                  </a:lnTo>
                  <a:lnTo>
                    <a:pt x="2462" y="2027"/>
                  </a:lnTo>
                  <a:lnTo>
                    <a:pt x="2453" y="2030"/>
                  </a:lnTo>
                  <a:lnTo>
                    <a:pt x="2446" y="2035"/>
                  </a:lnTo>
                  <a:lnTo>
                    <a:pt x="2439" y="2039"/>
                  </a:lnTo>
                  <a:lnTo>
                    <a:pt x="2432" y="2046"/>
                  </a:lnTo>
                  <a:lnTo>
                    <a:pt x="2426" y="2052"/>
                  </a:lnTo>
                  <a:lnTo>
                    <a:pt x="2421" y="2060"/>
                  </a:lnTo>
                  <a:lnTo>
                    <a:pt x="2416" y="2069"/>
                  </a:lnTo>
                  <a:lnTo>
                    <a:pt x="2413" y="2078"/>
                  </a:lnTo>
                  <a:lnTo>
                    <a:pt x="2409" y="2089"/>
                  </a:lnTo>
                  <a:lnTo>
                    <a:pt x="2406" y="2099"/>
                  </a:lnTo>
                  <a:lnTo>
                    <a:pt x="2405" y="2111"/>
                  </a:lnTo>
                  <a:lnTo>
                    <a:pt x="2404" y="2123"/>
                  </a:lnTo>
                  <a:lnTo>
                    <a:pt x="2403" y="2136"/>
                  </a:lnTo>
                  <a:lnTo>
                    <a:pt x="2403" y="2136"/>
                  </a:lnTo>
                  <a:lnTo>
                    <a:pt x="2404" y="2149"/>
                  </a:lnTo>
                  <a:lnTo>
                    <a:pt x="2405" y="2161"/>
                  </a:lnTo>
                  <a:lnTo>
                    <a:pt x="2406" y="2174"/>
                  </a:lnTo>
                  <a:lnTo>
                    <a:pt x="2409" y="2186"/>
                  </a:lnTo>
                  <a:lnTo>
                    <a:pt x="2411" y="2196"/>
                  </a:lnTo>
                  <a:lnTo>
                    <a:pt x="2416" y="2206"/>
                  </a:lnTo>
                  <a:lnTo>
                    <a:pt x="2420" y="2214"/>
                  </a:lnTo>
                  <a:lnTo>
                    <a:pt x="2426" y="2222"/>
                  </a:lnTo>
                  <a:lnTo>
                    <a:pt x="2431" y="2230"/>
                  </a:lnTo>
                  <a:lnTo>
                    <a:pt x="2438" y="2235"/>
                  </a:lnTo>
                  <a:lnTo>
                    <a:pt x="2445" y="2241"/>
                  </a:lnTo>
                  <a:lnTo>
                    <a:pt x="2452" y="2245"/>
                  </a:lnTo>
                  <a:lnTo>
                    <a:pt x="2461" y="2250"/>
                  </a:lnTo>
                  <a:lnTo>
                    <a:pt x="2470" y="2252"/>
                  </a:lnTo>
                  <a:lnTo>
                    <a:pt x="2479" y="2253"/>
                  </a:lnTo>
                  <a:lnTo>
                    <a:pt x="2489" y="2254"/>
                  </a:lnTo>
                  <a:lnTo>
                    <a:pt x="2489" y="2254"/>
                  </a:lnTo>
                  <a:lnTo>
                    <a:pt x="2495" y="2253"/>
                  </a:lnTo>
                  <a:lnTo>
                    <a:pt x="2503" y="2252"/>
                  </a:lnTo>
                  <a:lnTo>
                    <a:pt x="2510" y="2251"/>
                  </a:lnTo>
                  <a:lnTo>
                    <a:pt x="2515" y="2249"/>
                  </a:lnTo>
                  <a:lnTo>
                    <a:pt x="2522" y="2245"/>
                  </a:lnTo>
                  <a:lnTo>
                    <a:pt x="2528" y="2242"/>
                  </a:lnTo>
                  <a:lnTo>
                    <a:pt x="2534" y="2238"/>
                  </a:lnTo>
                  <a:lnTo>
                    <a:pt x="2539" y="2232"/>
                  </a:lnTo>
                  <a:lnTo>
                    <a:pt x="2539" y="2249"/>
                  </a:lnTo>
                  <a:lnTo>
                    <a:pt x="2595" y="2249"/>
                  </a:lnTo>
                  <a:lnTo>
                    <a:pt x="2595" y="1934"/>
                  </a:lnTo>
                  <a:lnTo>
                    <a:pt x="2539" y="1962"/>
                  </a:lnTo>
                  <a:lnTo>
                    <a:pt x="2539" y="2042"/>
                  </a:lnTo>
                  <a:close/>
                  <a:moveTo>
                    <a:pt x="2501" y="2203"/>
                  </a:moveTo>
                  <a:lnTo>
                    <a:pt x="2501" y="2203"/>
                  </a:lnTo>
                  <a:lnTo>
                    <a:pt x="2493" y="2202"/>
                  </a:lnTo>
                  <a:lnTo>
                    <a:pt x="2487" y="2200"/>
                  </a:lnTo>
                  <a:lnTo>
                    <a:pt x="2479" y="2197"/>
                  </a:lnTo>
                  <a:lnTo>
                    <a:pt x="2472" y="2190"/>
                  </a:lnTo>
                  <a:lnTo>
                    <a:pt x="2467" y="2181"/>
                  </a:lnTo>
                  <a:lnTo>
                    <a:pt x="2462" y="2169"/>
                  </a:lnTo>
                  <a:lnTo>
                    <a:pt x="2460" y="2154"/>
                  </a:lnTo>
                  <a:lnTo>
                    <a:pt x="2459" y="2134"/>
                  </a:lnTo>
                  <a:lnTo>
                    <a:pt x="2459" y="2134"/>
                  </a:lnTo>
                  <a:lnTo>
                    <a:pt x="2460" y="2117"/>
                  </a:lnTo>
                  <a:lnTo>
                    <a:pt x="2462" y="2103"/>
                  </a:lnTo>
                  <a:lnTo>
                    <a:pt x="2467" y="2092"/>
                  </a:lnTo>
                  <a:lnTo>
                    <a:pt x="2472" y="2084"/>
                  </a:lnTo>
                  <a:lnTo>
                    <a:pt x="2479" y="2079"/>
                  </a:lnTo>
                  <a:lnTo>
                    <a:pt x="2485" y="2074"/>
                  </a:lnTo>
                  <a:lnTo>
                    <a:pt x="2493" y="2073"/>
                  </a:lnTo>
                  <a:lnTo>
                    <a:pt x="2500" y="2072"/>
                  </a:lnTo>
                  <a:lnTo>
                    <a:pt x="2500" y="2072"/>
                  </a:lnTo>
                  <a:lnTo>
                    <a:pt x="2507" y="2073"/>
                  </a:lnTo>
                  <a:lnTo>
                    <a:pt x="2514" y="2074"/>
                  </a:lnTo>
                  <a:lnTo>
                    <a:pt x="2520" y="2076"/>
                  </a:lnTo>
                  <a:lnTo>
                    <a:pt x="2525" y="2080"/>
                  </a:lnTo>
                  <a:lnTo>
                    <a:pt x="2530" y="2083"/>
                  </a:lnTo>
                  <a:lnTo>
                    <a:pt x="2534" y="2086"/>
                  </a:lnTo>
                  <a:lnTo>
                    <a:pt x="2539" y="2094"/>
                  </a:lnTo>
                  <a:lnTo>
                    <a:pt x="2539" y="2181"/>
                  </a:lnTo>
                  <a:lnTo>
                    <a:pt x="2539" y="2181"/>
                  </a:lnTo>
                  <a:lnTo>
                    <a:pt x="2533" y="2189"/>
                  </a:lnTo>
                  <a:lnTo>
                    <a:pt x="2525" y="2196"/>
                  </a:lnTo>
                  <a:lnTo>
                    <a:pt x="2520" y="2199"/>
                  </a:lnTo>
                  <a:lnTo>
                    <a:pt x="2514" y="2201"/>
                  </a:lnTo>
                  <a:lnTo>
                    <a:pt x="2507" y="2202"/>
                  </a:lnTo>
                  <a:lnTo>
                    <a:pt x="2501" y="2203"/>
                  </a:lnTo>
                  <a:lnTo>
                    <a:pt x="2501" y="2203"/>
                  </a:lnTo>
                  <a:close/>
                  <a:moveTo>
                    <a:pt x="672" y="2089"/>
                  </a:moveTo>
                  <a:lnTo>
                    <a:pt x="672" y="2089"/>
                  </a:lnTo>
                  <a:lnTo>
                    <a:pt x="664" y="2084"/>
                  </a:lnTo>
                  <a:lnTo>
                    <a:pt x="656" y="2080"/>
                  </a:lnTo>
                  <a:lnTo>
                    <a:pt x="646" y="2078"/>
                  </a:lnTo>
                  <a:lnTo>
                    <a:pt x="636" y="2076"/>
                  </a:lnTo>
                  <a:lnTo>
                    <a:pt x="636" y="2076"/>
                  </a:lnTo>
                  <a:lnTo>
                    <a:pt x="627" y="2078"/>
                  </a:lnTo>
                  <a:lnTo>
                    <a:pt x="618" y="2080"/>
                  </a:lnTo>
                  <a:lnTo>
                    <a:pt x="611" y="2084"/>
                  </a:lnTo>
                  <a:lnTo>
                    <a:pt x="606" y="2090"/>
                  </a:lnTo>
                  <a:lnTo>
                    <a:pt x="601" y="2096"/>
                  </a:lnTo>
                  <a:lnTo>
                    <a:pt x="599" y="2105"/>
                  </a:lnTo>
                  <a:lnTo>
                    <a:pt x="597" y="2116"/>
                  </a:lnTo>
                  <a:lnTo>
                    <a:pt x="596" y="2128"/>
                  </a:lnTo>
                  <a:lnTo>
                    <a:pt x="596" y="2249"/>
                  </a:lnTo>
                  <a:lnTo>
                    <a:pt x="542" y="2249"/>
                  </a:lnTo>
                  <a:lnTo>
                    <a:pt x="542" y="2027"/>
                  </a:lnTo>
                  <a:lnTo>
                    <a:pt x="596" y="2027"/>
                  </a:lnTo>
                  <a:lnTo>
                    <a:pt x="596" y="2046"/>
                  </a:lnTo>
                  <a:lnTo>
                    <a:pt x="596" y="2046"/>
                  </a:lnTo>
                  <a:lnTo>
                    <a:pt x="601" y="2040"/>
                  </a:lnTo>
                  <a:lnTo>
                    <a:pt x="607" y="2035"/>
                  </a:lnTo>
                  <a:lnTo>
                    <a:pt x="613" y="2031"/>
                  </a:lnTo>
                  <a:lnTo>
                    <a:pt x="619" y="2028"/>
                  </a:lnTo>
                  <a:lnTo>
                    <a:pt x="625" y="2025"/>
                  </a:lnTo>
                  <a:lnTo>
                    <a:pt x="631" y="2024"/>
                  </a:lnTo>
                  <a:lnTo>
                    <a:pt x="639" y="2022"/>
                  </a:lnTo>
                  <a:lnTo>
                    <a:pt x="646" y="2021"/>
                  </a:lnTo>
                  <a:lnTo>
                    <a:pt x="646" y="2021"/>
                  </a:lnTo>
                  <a:lnTo>
                    <a:pt x="657" y="2022"/>
                  </a:lnTo>
                  <a:lnTo>
                    <a:pt x="668" y="2026"/>
                  </a:lnTo>
                  <a:lnTo>
                    <a:pt x="679" y="2030"/>
                  </a:lnTo>
                  <a:lnTo>
                    <a:pt x="688" y="2036"/>
                  </a:lnTo>
                  <a:lnTo>
                    <a:pt x="672" y="2089"/>
                  </a:lnTo>
                  <a:close/>
                  <a:moveTo>
                    <a:pt x="241" y="2027"/>
                  </a:moveTo>
                  <a:lnTo>
                    <a:pt x="295" y="2027"/>
                  </a:lnTo>
                  <a:lnTo>
                    <a:pt x="232" y="2249"/>
                  </a:lnTo>
                  <a:lnTo>
                    <a:pt x="184" y="2249"/>
                  </a:lnTo>
                  <a:lnTo>
                    <a:pt x="160" y="2157"/>
                  </a:lnTo>
                  <a:lnTo>
                    <a:pt x="160" y="2157"/>
                  </a:lnTo>
                  <a:lnTo>
                    <a:pt x="148" y="2108"/>
                  </a:lnTo>
                  <a:lnTo>
                    <a:pt x="148" y="2108"/>
                  </a:lnTo>
                  <a:lnTo>
                    <a:pt x="142" y="2132"/>
                  </a:lnTo>
                  <a:lnTo>
                    <a:pt x="136" y="2158"/>
                  </a:lnTo>
                  <a:lnTo>
                    <a:pt x="110" y="2249"/>
                  </a:lnTo>
                  <a:lnTo>
                    <a:pt x="63" y="2249"/>
                  </a:lnTo>
                  <a:lnTo>
                    <a:pt x="63" y="2247"/>
                  </a:lnTo>
                  <a:lnTo>
                    <a:pt x="0" y="2027"/>
                  </a:lnTo>
                  <a:lnTo>
                    <a:pt x="57" y="2027"/>
                  </a:lnTo>
                  <a:lnTo>
                    <a:pt x="77" y="2110"/>
                  </a:lnTo>
                  <a:lnTo>
                    <a:pt x="77" y="2110"/>
                  </a:lnTo>
                  <a:lnTo>
                    <a:pt x="83" y="2136"/>
                  </a:lnTo>
                  <a:lnTo>
                    <a:pt x="88" y="2164"/>
                  </a:lnTo>
                  <a:lnTo>
                    <a:pt x="88" y="2164"/>
                  </a:lnTo>
                  <a:lnTo>
                    <a:pt x="95" y="2136"/>
                  </a:lnTo>
                  <a:lnTo>
                    <a:pt x="102" y="2108"/>
                  </a:lnTo>
                  <a:lnTo>
                    <a:pt x="125" y="2027"/>
                  </a:lnTo>
                  <a:lnTo>
                    <a:pt x="172" y="2027"/>
                  </a:lnTo>
                  <a:lnTo>
                    <a:pt x="195" y="2108"/>
                  </a:lnTo>
                  <a:lnTo>
                    <a:pt x="195" y="2108"/>
                  </a:lnTo>
                  <a:lnTo>
                    <a:pt x="202" y="2135"/>
                  </a:lnTo>
                  <a:lnTo>
                    <a:pt x="209" y="2165"/>
                  </a:lnTo>
                  <a:lnTo>
                    <a:pt x="209" y="2165"/>
                  </a:lnTo>
                  <a:lnTo>
                    <a:pt x="213" y="2139"/>
                  </a:lnTo>
                  <a:lnTo>
                    <a:pt x="220" y="2108"/>
                  </a:lnTo>
                  <a:lnTo>
                    <a:pt x="241" y="2027"/>
                  </a:lnTo>
                  <a:close/>
                  <a:moveTo>
                    <a:pt x="406" y="2021"/>
                  </a:moveTo>
                  <a:lnTo>
                    <a:pt x="406" y="2021"/>
                  </a:lnTo>
                  <a:lnTo>
                    <a:pt x="396" y="2022"/>
                  </a:lnTo>
                  <a:lnTo>
                    <a:pt x="385" y="2024"/>
                  </a:lnTo>
                  <a:lnTo>
                    <a:pt x="375" y="2027"/>
                  </a:lnTo>
                  <a:lnTo>
                    <a:pt x="366" y="2030"/>
                  </a:lnTo>
                  <a:lnTo>
                    <a:pt x="358" y="2035"/>
                  </a:lnTo>
                  <a:lnTo>
                    <a:pt x="349" y="2040"/>
                  </a:lnTo>
                  <a:lnTo>
                    <a:pt x="341" y="2047"/>
                  </a:lnTo>
                  <a:lnTo>
                    <a:pt x="334" y="2054"/>
                  </a:lnTo>
                  <a:lnTo>
                    <a:pt x="328" y="2062"/>
                  </a:lnTo>
                  <a:lnTo>
                    <a:pt x="322" y="2071"/>
                  </a:lnTo>
                  <a:lnTo>
                    <a:pt x="317" y="2081"/>
                  </a:lnTo>
                  <a:lnTo>
                    <a:pt x="313" y="2091"/>
                  </a:lnTo>
                  <a:lnTo>
                    <a:pt x="310" y="2102"/>
                  </a:lnTo>
                  <a:lnTo>
                    <a:pt x="308" y="2113"/>
                  </a:lnTo>
                  <a:lnTo>
                    <a:pt x="306" y="2125"/>
                  </a:lnTo>
                  <a:lnTo>
                    <a:pt x="306" y="2138"/>
                  </a:lnTo>
                  <a:lnTo>
                    <a:pt x="306" y="2138"/>
                  </a:lnTo>
                  <a:lnTo>
                    <a:pt x="306" y="2150"/>
                  </a:lnTo>
                  <a:lnTo>
                    <a:pt x="308" y="2163"/>
                  </a:lnTo>
                  <a:lnTo>
                    <a:pt x="310" y="2174"/>
                  </a:lnTo>
                  <a:lnTo>
                    <a:pt x="313" y="2185"/>
                  </a:lnTo>
                  <a:lnTo>
                    <a:pt x="317" y="2194"/>
                  </a:lnTo>
                  <a:lnTo>
                    <a:pt x="322" y="2204"/>
                  </a:lnTo>
                  <a:lnTo>
                    <a:pt x="328" y="2213"/>
                  </a:lnTo>
                  <a:lnTo>
                    <a:pt x="334" y="2221"/>
                  </a:lnTo>
                  <a:lnTo>
                    <a:pt x="341" y="2229"/>
                  </a:lnTo>
                  <a:lnTo>
                    <a:pt x="349" y="2235"/>
                  </a:lnTo>
                  <a:lnTo>
                    <a:pt x="358" y="2241"/>
                  </a:lnTo>
                  <a:lnTo>
                    <a:pt x="366" y="2245"/>
                  </a:lnTo>
                  <a:lnTo>
                    <a:pt x="375" y="2249"/>
                  </a:lnTo>
                  <a:lnTo>
                    <a:pt x="385" y="2252"/>
                  </a:lnTo>
                  <a:lnTo>
                    <a:pt x="396" y="2253"/>
                  </a:lnTo>
                  <a:lnTo>
                    <a:pt x="406" y="2254"/>
                  </a:lnTo>
                  <a:lnTo>
                    <a:pt x="406" y="2254"/>
                  </a:lnTo>
                  <a:lnTo>
                    <a:pt x="417" y="2253"/>
                  </a:lnTo>
                  <a:lnTo>
                    <a:pt x="428" y="2252"/>
                  </a:lnTo>
                  <a:lnTo>
                    <a:pt x="438" y="2249"/>
                  </a:lnTo>
                  <a:lnTo>
                    <a:pt x="447" y="2245"/>
                  </a:lnTo>
                  <a:lnTo>
                    <a:pt x="456" y="2241"/>
                  </a:lnTo>
                  <a:lnTo>
                    <a:pt x="465" y="2235"/>
                  </a:lnTo>
                  <a:lnTo>
                    <a:pt x="472" y="2229"/>
                  </a:lnTo>
                  <a:lnTo>
                    <a:pt x="479" y="2221"/>
                  </a:lnTo>
                  <a:lnTo>
                    <a:pt x="486" y="2213"/>
                  </a:lnTo>
                  <a:lnTo>
                    <a:pt x="491" y="2204"/>
                  </a:lnTo>
                  <a:lnTo>
                    <a:pt x="496" y="2194"/>
                  </a:lnTo>
                  <a:lnTo>
                    <a:pt x="500" y="2185"/>
                  </a:lnTo>
                  <a:lnTo>
                    <a:pt x="503" y="2174"/>
                  </a:lnTo>
                  <a:lnTo>
                    <a:pt x="505" y="2163"/>
                  </a:lnTo>
                  <a:lnTo>
                    <a:pt x="508" y="2150"/>
                  </a:lnTo>
                  <a:lnTo>
                    <a:pt x="508" y="2138"/>
                  </a:lnTo>
                  <a:lnTo>
                    <a:pt x="508" y="2138"/>
                  </a:lnTo>
                  <a:lnTo>
                    <a:pt x="508" y="2125"/>
                  </a:lnTo>
                  <a:lnTo>
                    <a:pt x="505" y="2113"/>
                  </a:lnTo>
                  <a:lnTo>
                    <a:pt x="503" y="2102"/>
                  </a:lnTo>
                  <a:lnTo>
                    <a:pt x="500" y="2091"/>
                  </a:lnTo>
                  <a:lnTo>
                    <a:pt x="496" y="2081"/>
                  </a:lnTo>
                  <a:lnTo>
                    <a:pt x="491" y="2071"/>
                  </a:lnTo>
                  <a:lnTo>
                    <a:pt x="486" y="2062"/>
                  </a:lnTo>
                  <a:lnTo>
                    <a:pt x="479" y="2054"/>
                  </a:lnTo>
                  <a:lnTo>
                    <a:pt x="472" y="2047"/>
                  </a:lnTo>
                  <a:lnTo>
                    <a:pt x="465" y="2040"/>
                  </a:lnTo>
                  <a:lnTo>
                    <a:pt x="456" y="2035"/>
                  </a:lnTo>
                  <a:lnTo>
                    <a:pt x="447" y="2030"/>
                  </a:lnTo>
                  <a:lnTo>
                    <a:pt x="438" y="2027"/>
                  </a:lnTo>
                  <a:lnTo>
                    <a:pt x="428" y="2024"/>
                  </a:lnTo>
                  <a:lnTo>
                    <a:pt x="417" y="2022"/>
                  </a:lnTo>
                  <a:lnTo>
                    <a:pt x="406" y="2021"/>
                  </a:lnTo>
                  <a:lnTo>
                    <a:pt x="406" y="2021"/>
                  </a:lnTo>
                  <a:close/>
                  <a:moveTo>
                    <a:pt x="406" y="2202"/>
                  </a:moveTo>
                  <a:lnTo>
                    <a:pt x="406" y="2202"/>
                  </a:lnTo>
                  <a:lnTo>
                    <a:pt x="396" y="2201"/>
                  </a:lnTo>
                  <a:lnTo>
                    <a:pt x="387" y="2198"/>
                  </a:lnTo>
                  <a:lnTo>
                    <a:pt x="381" y="2192"/>
                  </a:lnTo>
                  <a:lnTo>
                    <a:pt x="374" y="2185"/>
                  </a:lnTo>
                  <a:lnTo>
                    <a:pt x="369" y="2176"/>
                  </a:lnTo>
                  <a:lnTo>
                    <a:pt x="364" y="2165"/>
                  </a:lnTo>
                  <a:lnTo>
                    <a:pt x="362" y="2151"/>
                  </a:lnTo>
                  <a:lnTo>
                    <a:pt x="362" y="2138"/>
                  </a:lnTo>
                  <a:lnTo>
                    <a:pt x="362" y="2138"/>
                  </a:lnTo>
                  <a:lnTo>
                    <a:pt x="362" y="2124"/>
                  </a:lnTo>
                  <a:lnTo>
                    <a:pt x="364" y="2111"/>
                  </a:lnTo>
                  <a:lnTo>
                    <a:pt x="369" y="2101"/>
                  </a:lnTo>
                  <a:lnTo>
                    <a:pt x="374" y="2091"/>
                  </a:lnTo>
                  <a:lnTo>
                    <a:pt x="381" y="2083"/>
                  </a:lnTo>
                  <a:lnTo>
                    <a:pt x="387" y="2078"/>
                  </a:lnTo>
                  <a:lnTo>
                    <a:pt x="396" y="2074"/>
                  </a:lnTo>
                  <a:lnTo>
                    <a:pt x="406" y="2073"/>
                  </a:lnTo>
                  <a:lnTo>
                    <a:pt x="406" y="2073"/>
                  </a:lnTo>
                  <a:lnTo>
                    <a:pt x="416" y="2074"/>
                  </a:lnTo>
                  <a:lnTo>
                    <a:pt x="425" y="2078"/>
                  </a:lnTo>
                  <a:lnTo>
                    <a:pt x="433" y="2083"/>
                  </a:lnTo>
                  <a:lnTo>
                    <a:pt x="439" y="2091"/>
                  </a:lnTo>
                  <a:lnTo>
                    <a:pt x="445" y="2101"/>
                  </a:lnTo>
                  <a:lnTo>
                    <a:pt x="448" y="2111"/>
                  </a:lnTo>
                  <a:lnTo>
                    <a:pt x="450" y="2124"/>
                  </a:lnTo>
                  <a:lnTo>
                    <a:pt x="451" y="2138"/>
                  </a:lnTo>
                  <a:lnTo>
                    <a:pt x="451" y="2138"/>
                  </a:lnTo>
                  <a:lnTo>
                    <a:pt x="450" y="2151"/>
                  </a:lnTo>
                  <a:lnTo>
                    <a:pt x="448" y="2165"/>
                  </a:lnTo>
                  <a:lnTo>
                    <a:pt x="445" y="2176"/>
                  </a:lnTo>
                  <a:lnTo>
                    <a:pt x="439" y="2185"/>
                  </a:lnTo>
                  <a:lnTo>
                    <a:pt x="433" y="2192"/>
                  </a:lnTo>
                  <a:lnTo>
                    <a:pt x="425" y="2198"/>
                  </a:lnTo>
                  <a:lnTo>
                    <a:pt x="416" y="2201"/>
                  </a:lnTo>
                  <a:lnTo>
                    <a:pt x="406" y="2202"/>
                  </a:lnTo>
                  <a:lnTo>
                    <a:pt x="406" y="2202"/>
                  </a:lnTo>
                  <a:close/>
                  <a:moveTo>
                    <a:pt x="2269" y="2089"/>
                  </a:moveTo>
                  <a:lnTo>
                    <a:pt x="2269" y="2089"/>
                  </a:lnTo>
                  <a:lnTo>
                    <a:pt x="2260" y="2084"/>
                  </a:lnTo>
                  <a:lnTo>
                    <a:pt x="2251" y="2080"/>
                  </a:lnTo>
                  <a:lnTo>
                    <a:pt x="2242" y="2078"/>
                  </a:lnTo>
                  <a:lnTo>
                    <a:pt x="2233" y="2076"/>
                  </a:lnTo>
                  <a:lnTo>
                    <a:pt x="2233" y="2076"/>
                  </a:lnTo>
                  <a:lnTo>
                    <a:pt x="2223" y="2078"/>
                  </a:lnTo>
                  <a:lnTo>
                    <a:pt x="2215" y="2080"/>
                  </a:lnTo>
                  <a:lnTo>
                    <a:pt x="2208" y="2084"/>
                  </a:lnTo>
                  <a:lnTo>
                    <a:pt x="2203" y="2090"/>
                  </a:lnTo>
                  <a:lnTo>
                    <a:pt x="2198" y="2096"/>
                  </a:lnTo>
                  <a:lnTo>
                    <a:pt x="2195" y="2105"/>
                  </a:lnTo>
                  <a:lnTo>
                    <a:pt x="2193" y="2116"/>
                  </a:lnTo>
                  <a:lnTo>
                    <a:pt x="2193" y="2128"/>
                  </a:lnTo>
                  <a:lnTo>
                    <a:pt x="2193" y="2249"/>
                  </a:lnTo>
                  <a:lnTo>
                    <a:pt x="2138" y="2249"/>
                  </a:lnTo>
                  <a:lnTo>
                    <a:pt x="2138" y="2027"/>
                  </a:lnTo>
                  <a:lnTo>
                    <a:pt x="2193" y="2027"/>
                  </a:lnTo>
                  <a:lnTo>
                    <a:pt x="2193" y="2046"/>
                  </a:lnTo>
                  <a:lnTo>
                    <a:pt x="2193" y="2046"/>
                  </a:lnTo>
                  <a:lnTo>
                    <a:pt x="2197" y="2040"/>
                  </a:lnTo>
                  <a:lnTo>
                    <a:pt x="2203" y="2035"/>
                  </a:lnTo>
                  <a:lnTo>
                    <a:pt x="2208" y="2031"/>
                  </a:lnTo>
                  <a:lnTo>
                    <a:pt x="2215" y="2028"/>
                  </a:lnTo>
                  <a:lnTo>
                    <a:pt x="2222" y="2025"/>
                  </a:lnTo>
                  <a:lnTo>
                    <a:pt x="2228" y="2024"/>
                  </a:lnTo>
                  <a:lnTo>
                    <a:pt x="2235" y="2022"/>
                  </a:lnTo>
                  <a:lnTo>
                    <a:pt x="2242" y="2021"/>
                  </a:lnTo>
                  <a:lnTo>
                    <a:pt x="2242" y="2021"/>
                  </a:lnTo>
                  <a:lnTo>
                    <a:pt x="2253" y="2022"/>
                  </a:lnTo>
                  <a:lnTo>
                    <a:pt x="2264" y="2026"/>
                  </a:lnTo>
                  <a:lnTo>
                    <a:pt x="2275" y="2030"/>
                  </a:lnTo>
                  <a:lnTo>
                    <a:pt x="2283" y="2036"/>
                  </a:lnTo>
                  <a:lnTo>
                    <a:pt x="2269" y="2089"/>
                  </a:lnTo>
                  <a:close/>
                  <a:moveTo>
                    <a:pt x="1836" y="2027"/>
                  </a:moveTo>
                  <a:lnTo>
                    <a:pt x="1891" y="2027"/>
                  </a:lnTo>
                  <a:lnTo>
                    <a:pt x="1828" y="2249"/>
                  </a:lnTo>
                  <a:lnTo>
                    <a:pt x="1780" y="2249"/>
                  </a:lnTo>
                  <a:lnTo>
                    <a:pt x="1756" y="2157"/>
                  </a:lnTo>
                  <a:lnTo>
                    <a:pt x="1756" y="2157"/>
                  </a:lnTo>
                  <a:lnTo>
                    <a:pt x="1744" y="2108"/>
                  </a:lnTo>
                  <a:lnTo>
                    <a:pt x="1744" y="2108"/>
                  </a:lnTo>
                  <a:lnTo>
                    <a:pt x="1738" y="2132"/>
                  </a:lnTo>
                  <a:lnTo>
                    <a:pt x="1732" y="2158"/>
                  </a:lnTo>
                  <a:lnTo>
                    <a:pt x="1707" y="2249"/>
                  </a:lnTo>
                  <a:lnTo>
                    <a:pt x="1660" y="2249"/>
                  </a:lnTo>
                  <a:lnTo>
                    <a:pt x="1659" y="2247"/>
                  </a:lnTo>
                  <a:lnTo>
                    <a:pt x="1597" y="2027"/>
                  </a:lnTo>
                  <a:lnTo>
                    <a:pt x="1653" y="2027"/>
                  </a:lnTo>
                  <a:lnTo>
                    <a:pt x="1674" y="2110"/>
                  </a:lnTo>
                  <a:lnTo>
                    <a:pt x="1674" y="2110"/>
                  </a:lnTo>
                  <a:lnTo>
                    <a:pt x="1680" y="2136"/>
                  </a:lnTo>
                  <a:lnTo>
                    <a:pt x="1685" y="2164"/>
                  </a:lnTo>
                  <a:lnTo>
                    <a:pt x="1685" y="2164"/>
                  </a:lnTo>
                  <a:lnTo>
                    <a:pt x="1691" y="2136"/>
                  </a:lnTo>
                  <a:lnTo>
                    <a:pt x="1699" y="2108"/>
                  </a:lnTo>
                  <a:lnTo>
                    <a:pt x="1722" y="2027"/>
                  </a:lnTo>
                  <a:lnTo>
                    <a:pt x="1768" y="2027"/>
                  </a:lnTo>
                  <a:lnTo>
                    <a:pt x="1791" y="2108"/>
                  </a:lnTo>
                  <a:lnTo>
                    <a:pt x="1791" y="2108"/>
                  </a:lnTo>
                  <a:lnTo>
                    <a:pt x="1798" y="2135"/>
                  </a:lnTo>
                  <a:lnTo>
                    <a:pt x="1804" y="2165"/>
                  </a:lnTo>
                  <a:lnTo>
                    <a:pt x="1804" y="2165"/>
                  </a:lnTo>
                  <a:lnTo>
                    <a:pt x="1810" y="2139"/>
                  </a:lnTo>
                  <a:lnTo>
                    <a:pt x="1817" y="2108"/>
                  </a:lnTo>
                  <a:lnTo>
                    <a:pt x="1836" y="2027"/>
                  </a:lnTo>
                  <a:close/>
                  <a:moveTo>
                    <a:pt x="2002" y="2021"/>
                  </a:moveTo>
                  <a:lnTo>
                    <a:pt x="2002" y="2021"/>
                  </a:lnTo>
                  <a:lnTo>
                    <a:pt x="1992" y="2022"/>
                  </a:lnTo>
                  <a:lnTo>
                    <a:pt x="1981" y="2024"/>
                  </a:lnTo>
                  <a:lnTo>
                    <a:pt x="1971" y="2027"/>
                  </a:lnTo>
                  <a:lnTo>
                    <a:pt x="1962" y="2030"/>
                  </a:lnTo>
                  <a:lnTo>
                    <a:pt x="1953" y="2035"/>
                  </a:lnTo>
                  <a:lnTo>
                    <a:pt x="1945" y="2041"/>
                  </a:lnTo>
                  <a:lnTo>
                    <a:pt x="1937" y="2047"/>
                  </a:lnTo>
                  <a:lnTo>
                    <a:pt x="1930" y="2054"/>
                  </a:lnTo>
                  <a:lnTo>
                    <a:pt x="1924" y="2062"/>
                  </a:lnTo>
                  <a:lnTo>
                    <a:pt x="1918" y="2071"/>
                  </a:lnTo>
                  <a:lnTo>
                    <a:pt x="1913" y="2081"/>
                  </a:lnTo>
                  <a:lnTo>
                    <a:pt x="1909" y="2091"/>
                  </a:lnTo>
                  <a:lnTo>
                    <a:pt x="1906" y="2102"/>
                  </a:lnTo>
                  <a:lnTo>
                    <a:pt x="1903" y="2114"/>
                  </a:lnTo>
                  <a:lnTo>
                    <a:pt x="1902" y="2125"/>
                  </a:lnTo>
                  <a:lnTo>
                    <a:pt x="1902" y="2138"/>
                  </a:lnTo>
                  <a:lnTo>
                    <a:pt x="1902" y="2138"/>
                  </a:lnTo>
                  <a:lnTo>
                    <a:pt x="1902" y="2150"/>
                  </a:lnTo>
                  <a:lnTo>
                    <a:pt x="1903" y="2163"/>
                  </a:lnTo>
                  <a:lnTo>
                    <a:pt x="1906" y="2174"/>
                  </a:lnTo>
                  <a:lnTo>
                    <a:pt x="1909" y="2185"/>
                  </a:lnTo>
                  <a:lnTo>
                    <a:pt x="1913" y="2194"/>
                  </a:lnTo>
                  <a:lnTo>
                    <a:pt x="1918" y="2204"/>
                  </a:lnTo>
                  <a:lnTo>
                    <a:pt x="1924" y="2213"/>
                  </a:lnTo>
                  <a:lnTo>
                    <a:pt x="1930" y="2221"/>
                  </a:lnTo>
                  <a:lnTo>
                    <a:pt x="1937" y="2229"/>
                  </a:lnTo>
                  <a:lnTo>
                    <a:pt x="1945" y="2235"/>
                  </a:lnTo>
                  <a:lnTo>
                    <a:pt x="1953" y="2241"/>
                  </a:lnTo>
                  <a:lnTo>
                    <a:pt x="1962" y="2245"/>
                  </a:lnTo>
                  <a:lnTo>
                    <a:pt x="1971" y="2249"/>
                  </a:lnTo>
                  <a:lnTo>
                    <a:pt x="1981" y="2252"/>
                  </a:lnTo>
                  <a:lnTo>
                    <a:pt x="1992" y="2253"/>
                  </a:lnTo>
                  <a:lnTo>
                    <a:pt x="2002" y="2254"/>
                  </a:lnTo>
                  <a:lnTo>
                    <a:pt x="2002" y="2254"/>
                  </a:lnTo>
                  <a:lnTo>
                    <a:pt x="2013" y="2253"/>
                  </a:lnTo>
                  <a:lnTo>
                    <a:pt x="2024" y="2252"/>
                  </a:lnTo>
                  <a:lnTo>
                    <a:pt x="2034" y="2249"/>
                  </a:lnTo>
                  <a:lnTo>
                    <a:pt x="2043" y="2245"/>
                  </a:lnTo>
                  <a:lnTo>
                    <a:pt x="2052" y="2241"/>
                  </a:lnTo>
                  <a:lnTo>
                    <a:pt x="2061" y="2235"/>
                  </a:lnTo>
                  <a:lnTo>
                    <a:pt x="2068" y="2229"/>
                  </a:lnTo>
                  <a:lnTo>
                    <a:pt x="2075" y="2221"/>
                  </a:lnTo>
                  <a:lnTo>
                    <a:pt x="2081" y="2213"/>
                  </a:lnTo>
                  <a:lnTo>
                    <a:pt x="2087" y="2204"/>
                  </a:lnTo>
                  <a:lnTo>
                    <a:pt x="2091" y="2194"/>
                  </a:lnTo>
                  <a:lnTo>
                    <a:pt x="2096" y="2185"/>
                  </a:lnTo>
                  <a:lnTo>
                    <a:pt x="2099" y="2174"/>
                  </a:lnTo>
                  <a:lnTo>
                    <a:pt x="2101" y="2163"/>
                  </a:lnTo>
                  <a:lnTo>
                    <a:pt x="2104" y="2150"/>
                  </a:lnTo>
                  <a:lnTo>
                    <a:pt x="2104" y="2138"/>
                  </a:lnTo>
                  <a:lnTo>
                    <a:pt x="2104" y="2138"/>
                  </a:lnTo>
                  <a:lnTo>
                    <a:pt x="2104" y="2125"/>
                  </a:lnTo>
                  <a:lnTo>
                    <a:pt x="2101" y="2114"/>
                  </a:lnTo>
                  <a:lnTo>
                    <a:pt x="2099" y="2102"/>
                  </a:lnTo>
                  <a:lnTo>
                    <a:pt x="2096" y="2091"/>
                  </a:lnTo>
                  <a:lnTo>
                    <a:pt x="2091" y="2081"/>
                  </a:lnTo>
                  <a:lnTo>
                    <a:pt x="2087" y="2071"/>
                  </a:lnTo>
                  <a:lnTo>
                    <a:pt x="2081" y="2062"/>
                  </a:lnTo>
                  <a:lnTo>
                    <a:pt x="2075" y="2054"/>
                  </a:lnTo>
                  <a:lnTo>
                    <a:pt x="2068" y="2047"/>
                  </a:lnTo>
                  <a:lnTo>
                    <a:pt x="2061" y="2041"/>
                  </a:lnTo>
                  <a:lnTo>
                    <a:pt x="2052" y="2035"/>
                  </a:lnTo>
                  <a:lnTo>
                    <a:pt x="2043" y="2030"/>
                  </a:lnTo>
                  <a:lnTo>
                    <a:pt x="2034" y="2027"/>
                  </a:lnTo>
                  <a:lnTo>
                    <a:pt x="2024" y="2024"/>
                  </a:lnTo>
                  <a:lnTo>
                    <a:pt x="2013" y="2022"/>
                  </a:lnTo>
                  <a:lnTo>
                    <a:pt x="2002" y="2021"/>
                  </a:lnTo>
                  <a:lnTo>
                    <a:pt x="2002" y="2021"/>
                  </a:lnTo>
                  <a:close/>
                  <a:moveTo>
                    <a:pt x="2002" y="2202"/>
                  </a:moveTo>
                  <a:lnTo>
                    <a:pt x="2002" y="2202"/>
                  </a:lnTo>
                  <a:lnTo>
                    <a:pt x="1992" y="2201"/>
                  </a:lnTo>
                  <a:lnTo>
                    <a:pt x="1984" y="2198"/>
                  </a:lnTo>
                  <a:lnTo>
                    <a:pt x="1977" y="2192"/>
                  </a:lnTo>
                  <a:lnTo>
                    <a:pt x="1970" y="2185"/>
                  </a:lnTo>
                  <a:lnTo>
                    <a:pt x="1964" y="2176"/>
                  </a:lnTo>
                  <a:lnTo>
                    <a:pt x="1960" y="2165"/>
                  </a:lnTo>
                  <a:lnTo>
                    <a:pt x="1958" y="2151"/>
                  </a:lnTo>
                  <a:lnTo>
                    <a:pt x="1958" y="2138"/>
                  </a:lnTo>
                  <a:lnTo>
                    <a:pt x="1958" y="2138"/>
                  </a:lnTo>
                  <a:lnTo>
                    <a:pt x="1958" y="2124"/>
                  </a:lnTo>
                  <a:lnTo>
                    <a:pt x="1960" y="2112"/>
                  </a:lnTo>
                  <a:lnTo>
                    <a:pt x="1964" y="2101"/>
                  </a:lnTo>
                  <a:lnTo>
                    <a:pt x="1970" y="2091"/>
                  </a:lnTo>
                  <a:lnTo>
                    <a:pt x="1977" y="2083"/>
                  </a:lnTo>
                  <a:lnTo>
                    <a:pt x="1984" y="2078"/>
                  </a:lnTo>
                  <a:lnTo>
                    <a:pt x="1992" y="2074"/>
                  </a:lnTo>
                  <a:lnTo>
                    <a:pt x="2002" y="2073"/>
                  </a:lnTo>
                  <a:lnTo>
                    <a:pt x="2002" y="2073"/>
                  </a:lnTo>
                  <a:lnTo>
                    <a:pt x="2012" y="2074"/>
                  </a:lnTo>
                  <a:lnTo>
                    <a:pt x="2021" y="2078"/>
                  </a:lnTo>
                  <a:lnTo>
                    <a:pt x="2029" y="2083"/>
                  </a:lnTo>
                  <a:lnTo>
                    <a:pt x="2035" y="2091"/>
                  </a:lnTo>
                  <a:lnTo>
                    <a:pt x="2041" y="2101"/>
                  </a:lnTo>
                  <a:lnTo>
                    <a:pt x="2044" y="2112"/>
                  </a:lnTo>
                  <a:lnTo>
                    <a:pt x="2046" y="2124"/>
                  </a:lnTo>
                  <a:lnTo>
                    <a:pt x="2047" y="2138"/>
                  </a:lnTo>
                  <a:lnTo>
                    <a:pt x="2047" y="2138"/>
                  </a:lnTo>
                  <a:lnTo>
                    <a:pt x="2046" y="2151"/>
                  </a:lnTo>
                  <a:lnTo>
                    <a:pt x="2044" y="2165"/>
                  </a:lnTo>
                  <a:lnTo>
                    <a:pt x="2041" y="2176"/>
                  </a:lnTo>
                  <a:lnTo>
                    <a:pt x="2035" y="2185"/>
                  </a:lnTo>
                  <a:lnTo>
                    <a:pt x="2029" y="2192"/>
                  </a:lnTo>
                  <a:lnTo>
                    <a:pt x="2021" y="2198"/>
                  </a:lnTo>
                  <a:lnTo>
                    <a:pt x="2012" y="2201"/>
                  </a:lnTo>
                  <a:lnTo>
                    <a:pt x="2002" y="2202"/>
                  </a:lnTo>
                  <a:lnTo>
                    <a:pt x="2002" y="2202"/>
                  </a:lnTo>
                  <a:close/>
                  <a:moveTo>
                    <a:pt x="837" y="2100"/>
                  </a:moveTo>
                  <a:lnTo>
                    <a:pt x="904" y="2249"/>
                  </a:lnTo>
                  <a:lnTo>
                    <a:pt x="843" y="2249"/>
                  </a:lnTo>
                  <a:lnTo>
                    <a:pt x="797" y="2146"/>
                  </a:lnTo>
                  <a:lnTo>
                    <a:pt x="767" y="2182"/>
                  </a:lnTo>
                  <a:lnTo>
                    <a:pt x="767" y="2249"/>
                  </a:lnTo>
                  <a:lnTo>
                    <a:pt x="713" y="2249"/>
                  </a:lnTo>
                  <a:lnTo>
                    <a:pt x="713" y="1962"/>
                  </a:lnTo>
                  <a:lnTo>
                    <a:pt x="767" y="1934"/>
                  </a:lnTo>
                  <a:lnTo>
                    <a:pt x="767" y="2112"/>
                  </a:lnTo>
                  <a:lnTo>
                    <a:pt x="767" y="2112"/>
                  </a:lnTo>
                  <a:lnTo>
                    <a:pt x="788" y="2083"/>
                  </a:lnTo>
                  <a:lnTo>
                    <a:pt x="832" y="2027"/>
                  </a:lnTo>
                  <a:lnTo>
                    <a:pt x="896" y="2027"/>
                  </a:lnTo>
                  <a:lnTo>
                    <a:pt x="837" y="2100"/>
                  </a:lnTo>
                  <a:close/>
                  <a:moveTo>
                    <a:pt x="1097" y="2249"/>
                  </a:moveTo>
                  <a:lnTo>
                    <a:pt x="1042" y="2249"/>
                  </a:lnTo>
                  <a:lnTo>
                    <a:pt x="1042" y="2027"/>
                  </a:lnTo>
                  <a:lnTo>
                    <a:pt x="1097" y="2027"/>
                  </a:lnTo>
                  <a:lnTo>
                    <a:pt x="1097" y="2046"/>
                  </a:lnTo>
                  <a:lnTo>
                    <a:pt x="1097" y="2046"/>
                  </a:lnTo>
                  <a:lnTo>
                    <a:pt x="1103" y="2040"/>
                  </a:lnTo>
                  <a:lnTo>
                    <a:pt x="1108" y="2036"/>
                  </a:lnTo>
                  <a:lnTo>
                    <a:pt x="1115" y="2031"/>
                  </a:lnTo>
                  <a:lnTo>
                    <a:pt x="1121" y="2028"/>
                  </a:lnTo>
                  <a:lnTo>
                    <a:pt x="1129" y="2026"/>
                  </a:lnTo>
                  <a:lnTo>
                    <a:pt x="1137" y="2024"/>
                  </a:lnTo>
                  <a:lnTo>
                    <a:pt x="1144" y="2022"/>
                  </a:lnTo>
                  <a:lnTo>
                    <a:pt x="1153" y="2021"/>
                  </a:lnTo>
                  <a:lnTo>
                    <a:pt x="1153" y="2021"/>
                  </a:lnTo>
                  <a:lnTo>
                    <a:pt x="1163" y="2022"/>
                  </a:lnTo>
                  <a:lnTo>
                    <a:pt x="1172" y="2024"/>
                  </a:lnTo>
                  <a:lnTo>
                    <a:pt x="1180" y="2026"/>
                  </a:lnTo>
                  <a:lnTo>
                    <a:pt x="1189" y="2028"/>
                  </a:lnTo>
                  <a:lnTo>
                    <a:pt x="1195" y="2032"/>
                  </a:lnTo>
                  <a:lnTo>
                    <a:pt x="1202" y="2037"/>
                  </a:lnTo>
                  <a:lnTo>
                    <a:pt x="1208" y="2041"/>
                  </a:lnTo>
                  <a:lnTo>
                    <a:pt x="1214" y="2048"/>
                  </a:lnTo>
                  <a:lnTo>
                    <a:pt x="1218" y="2054"/>
                  </a:lnTo>
                  <a:lnTo>
                    <a:pt x="1223" y="2062"/>
                  </a:lnTo>
                  <a:lnTo>
                    <a:pt x="1226" y="2070"/>
                  </a:lnTo>
                  <a:lnTo>
                    <a:pt x="1229" y="2080"/>
                  </a:lnTo>
                  <a:lnTo>
                    <a:pt x="1232" y="2090"/>
                  </a:lnTo>
                  <a:lnTo>
                    <a:pt x="1233" y="2100"/>
                  </a:lnTo>
                  <a:lnTo>
                    <a:pt x="1234" y="2111"/>
                  </a:lnTo>
                  <a:lnTo>
                    <a:pt x="1235" y="2123"/>
                  </a:lnTo>
                  <a:lnTo>
                    <a:pt x="1235" y="2249"/>
                  </a:lnTo>
                  <a:lnTo>
                    <a:pt x="1180" y="2249"/>
                  </a:lnTo>
                  <a:lnTo>
                    <a:pt x="1180" y="2126"/>
                  </a:lnTo>
                  <a:lnTo>
                    <a:pt x="1180" y="2126"/>
                  </a:lnTo>
                  <a:lnTo>
                    <a:pt x="1179" y="2114"/>
                  </a:lnTo>
                  <a:lnTo>
                    <a:pt x="1178" y="2102"/>
                  </a:lnTo>
                  <a:lnTo>
                    <a:pt x="1174" y="2093"/>
                  </a:lnTo>
                  <a:lnTo>
                    <a:pt x="1170" y="2085"/>
                  </a:lnTo>
                  <a:lnTo>
                    <a:pt x="1164" y="2080"/>
                  </a:lnTo>
                  <a:lnTo>
                    <a:pt x="1158" y="2075"/>
                  </a:lnTo>
                  <a:lnTo>
                    <a:pt x="1149" y="2073"/>
                  </a:lnTo>
                  <a:lnTo>
                    <a:pt x="1139" y="2072"/>
                  </a:lnTo>
                  <a:lnTo>
                    <a:pt x="1139" y="2072"/>
                  </a:lnTo>
                  <a:lnTo>
                    <a:pt x="1130" y="2073"/>
                  </a:lnTo>
                  <a:lnTo>
                    <a:pt x="1121" y="2075"/>
                  </a:lnTo>
                  <a:lnTo>
                    <a:pt x="1114" y="2080"/>
                  </a:lnTo>
                  <a:lnTo>
                    <a:pt x="1108" y="2086"/>
                  </a:lnTo>
                  <a:lnTo>
                    <a:pt x="1104" y="2093"/>
                  </a:lnTo>
                  <a:lnTo>
                    <a:pt x="1100" y="2103"/>
                  </a:lnTo>
                  <a:lnTo>
                    <a:pt x="1098" y="2114"/>
                  </a:lnTo>
                  <a:lnTo>
                    <a:pt x="1097" y="2126"/>
                  </a:lnTo>
                  <a:lnTo>
                    <a:pt x="1097" y="2249"/>
                  </a:lnTo>
                  <a:close/>
                  <a:moveTo>
                    <a:pt x="1408" y="2042"/>
                  </a:moveTo>
                  <a:lnTo>
                    <a:pt x="1408" y="2042"/>
                  </a:lnTo>
                  <a:lnTo>
                    <a:pt x="1403" y="2038"/>
                  </a:lnTo>
                  <a:lnTo>
                    <a:pt x="1397" y="2033"/>
                  </a:lnTo>
                  <a:lnTo>
                    <a:pt x="1392" y="2030"/>
                  </a:lnTo>
                  <a:lnTo>
                    <a:pt x="1385" y="2027"/>
                  </a:lnTo>
                  <a:lnTo>
                    <a:pt x="1378" y="2025"/>
                  </a:lnTo>
                  <a:lnTo>
                    <a:pt x="1372" y="2024"/>
                  </a:lnTo>
                  <a:lnTo>
                    <a:pt x="1365" y="2022"/>
                  </a:lnTo>
                  <a:lnTo>
                    <a:pt x="1359" y="2021"/>
                  </a:lnTo>
                  <a:lnTo>
                    <a:pt x="1359" y="2021"/>
                  </a:lnTo>
                  <a:lnTo>
                    <a:pt x="1349" y="2022"/>
                  </a:lnTo>
                  <a:lnTo>
                    <a:pt x="1340" y="2024"/>
                  </a:lnTo>
                  <a:lnTo>
                    <a:pt x="1331" y="2026"/>
                  </a:lnTo>
                  <a:lnTo>
                    <a:pt x="1322" y="2030"/>
                  </a:lnTo>
                  <a:lnTo>
                    <a:pt x="1314" y="2033"/>
                  </a:lnTo>
                  <a:lnTo>
                    <a:pt x="1308" y="2039"/>
                  </a:lnTo>
                  <a:lnTo>
                    <a:pt x="1301" y="2046"/>
                  </a:lnTo>
                  <a:lnTo>
                    <a:pt x="1295" y="2052"/>
                  </a:lnTo>
                  <a:lnTo>
                    <a:pt x="1289" y="2060"/>
                  </a:lnTo>
                  <a:lnTo>
                    <a:pt x="1285" y="2069"/>
                  </a:lnTo>
                  <a:lnTo>
                    <a:pt x="1280" y="2078"/>
                  </a:lnTo>
                  <a:lnTo>
                    <a:pt x="1277" y="2089"/>
                  </a:lnTo>
                  <a:lnTo>
                    <a:pt x="1275" y="2099"/>
                  </a:lnTo>
                  <a:lnTo>
                    <a:pt x="1273" y="2111"/>
                  </a:lnTo>
                  <a:lnTo>
                    <a:pt x="1271" y="2123"/>
                  </a:lnTo>
                  <a:lnTo>
                    <a:pt x="1271" y="2135"/>
                  </a:lnTo>
                  <a:lnTo>
                    <a:pt x="1271" y="2135"/>
                  </a:lnTo>
                  <a:lnTo>
                    <a:pt x="1271" y="2149"/>
                  </a:lnTo>
                  <a:lnTo>
                    <a:pt x="1273" y="2161"/>
                  </a:lnTo>
                  <a:lnTo>
                    <a:pt x="1275" y="2174"/>
                  </a:lnTo>
                  <a:lnTo>
                    <a:pt x="1277" y="2186"/>
                  </a:lnTo>
                  <a:lnTo>
                    <a:pt x="1280" y="2196"/>
                  </a:lnTo>
                  <a:lnTo>
                    <a:pt x="1285" y="2206"/>
                  </a:lnTo>
                  <a:lnTo>
                    <a:pt x="1289" y="2214"/>
                  </a:lnTo>
                  <a:lnTo>
                    <a:pt x="1295" y="2222"/>
                  </a:lnTo>
                  <a:lnTo>
                    <a:pt x="1300" y="2230"/>
                  </a:lnTo>
                  <a:lnTo>
                    <a:pt x="1307" y="2235"/>
                  </a:lnTo>
                  <a:lnTo>
                    <a:pt x="1313" y="2241"/>
                  </a:lnTo>
                  <a:lnTo>
                    <a:pt x="1321" y="2245"/>
                  </a:lnTo>
                  <a:lnTo>
                    <a:pt x="1330" y="2249"/>
                  </a:lnTo>
                  <a:lnTo>
                    <a:pt x="1339" y="2252"/>
                  </a:lnTo>
                  <a:lnTo>
                    <a:pt x="1348" y="2253"/>
                  </a:lnTo>
                  <a:lnTo>
                    <a:pt x="1357" y="2254"/>
                  </a:lnTo>
                  <a:lnTo>
                    <a:pt x="1357" y="2254"/>
                  </a:lnTo>
                  <a:lnTo>
                    <a:pt x="1364" y="2253"/>
                  </a:lnTo>
                  <a:lnTo>
                    <a:pt x="1372" y="2252"/>
                  </a:lnTo>
                  <a:lnTo>
                    <a:pt x="1378" y="2251"/>
                  </a:lnTo>
                  <a:lnTo>
                    <a:pt x="1385" y="2249"/>
                  </a:lnTo>
                  <a:lnTo>
                    <a:pt x="1391" y="2245"/>
                  </a:lnTo>
                  <a:lnTo>
                    <a:pt x="1397" y="2242"/>
                  </a:lnTo>
                  <a:lnTo>
                    <a:pt x="1403" y="2238"/>
                  </a:lnTo>
                  <a:lnTo>
                    <a:pt x="1408" y="2232"/>
                  </a:lnTo>
                  <a:lnTo>
                    <a:pt x="1408" y="2238"/>
                  </a:lnTo>
                  <a:lnTo>
                    <a:pt x="1408" y="2238"/>
                  </a:lnTo>
                  <a:lnTo>
                    <a:pt x="1408" y="2246"/>
                  </a:lnTo>
                  <a:lnTo>
                    <a:pt x="1407" y="2256"/>
                  </a:lnTo>
                  <a:lnTo>
                    <a:pt x="1404" y="2266"/>
                  </a:lnTo>
                  <a:lnTo>
                    <a:pt x="1402" y="2271"/>
                  </a:lnTo>
                  <a:lnTo>
                    <a:pt x="1399" y="2275"/>
                  </a:lnTo>
                  <a:lnTo>
                    <a:pt x="1395" y="2279"/>
                  </a:lnTo>
                  <a:lnTo>
                    <a:pt x="1391" y="2284"/>
                  </a:lnTo>
                  <a:lnTo>
                    <a:pt x="1385" y="2287"/>
                  </a:lnTo>
                  <a:lnTo>
                    <a:pt x="1378" y="2290"/>
                  </a:lnTo>
                  <a:lnTo>
                    <a:pt x="1370" y="2293"/>
                  </a:lnTo>
                  <a:lnTo>
                    <a:pt x="1361" y="2295"/>
                  </a:lnTo>
                  <a:lnTo>
                    <a:pt x="1350" y="2296"/>
                  </a:lnTo>
                  <a:lnTo>
                    <a:pt x="1337" y="2296"/>
                  </a:lnTo>
                  <a:lnTo>
                    <a:pt x="1334" y="2296"/>
                  </a:lnTo>
                  <a:lnTo>
                    <a:pt x="1354" y="2339"/>
                  </a:lnTo>
                  <a:lnTo>
                    <a:pt x="1355" y="2339"/>
                  </a:lnTo>
                  <a:lnTo>
                    <a:pt x="1355" y="2339"/>
                  </a:lnTo>
                  <a:lnTo>
                    <a:pt x="1369" y="2339"/>
                  </a:lnTo>
                  <a:lnTo>
                    <a:pt x="1381" y="2338"/>
                  </a:lnTo>
                  <a:lnTo>
                    <a:pt x="1392" y="2335"/>
                  </a:lnTo>
                  <a:lnTo>
                    <a:pt x="1403" y="2332"/>
                  </a:lnTo>
                  <a:lnTo>
                    <a:pt x="1413" y="2328"/>
                  </a:lnTo>
                  <a:lnTo>
                    <a:pt x="1421" y="2324"/>
                  </a:lnTo>
                  <a:lnTo>
                    <a:pt x="1429" y="2318"/>
                  </a:lnTo>
                  <a:lnTo>
                    <a:pt x="1436" y="2311"/>
                  </a:lnTo>
                  <a:lnTo>
                    <a:pt x="1442" y="2304"/>
                  </a:lnTo>
                  <a:lnTo>
                    <a:pt x="1448" y="2296"/>
                  </a:lnTo>
                  <a:lnTo>
                    <a:pt x="1452" y="2286"/>
                  </a:lnTo>
                  <a:lnTo>
                    <a:pt x="1456" y="2276"/>
                  </a:lnTo>
                  <a:lnTo>
                    <a:pt x="1459" y="2266"/>
                  </a:lnTo>
                  <a:lnTo>
                    <a:pt x="1461" y="2254"/>
                  </a:lnTo>
                  <a:lnTo>
                    <a:pt x="1462" y="2242"/>
                  </a:lnTo>
                  <a:lnTo>
                    <a:pt x="1462" y="2229"/>
                  </a:lnTo>
                  <a:lnTo>
                    <a:pt x="1462" y="2027"/>
                  </a:lnTo>
                  <a:lnTo>
                    <a:pt x="1408" y="2027"/>
                  </a:lnTo>
                  <a:lnTo>
                    <a:pt x="1408" y="2042"/>
                  </a:lnTo>
                  <a:close/>
                  <a:moveTo>
                    <a:pt x="1408" y="2094"/>
                  </a:moveTo>
                  <a:lnTo>
                    <a:pt x="1408" y="2181"/>
                  </a:lnTo>
                  <a:lnTo>
                    <a:pt x="1408" y="2181"/>
                  </a:lnTo>
                  <a:lnTo>
                    <a:pt x="1401" y="2189"/>
                  </a:lnTo>
                  <a:lnTo>
                    <a:pt x="1393" y="2197"/>
                  </a:lnTo>
                  <a:lnTo>
                    <a:pt x="1387" y="2199"/>
                  </a:lnTo>
                  <a:lnTo>
                    <a:pt x="1382" y="2201"/>
                  </a:lnTo>
                  <a:lnTo>
                    <a:pt x="1376" y="2202"/>
                  </a:lnTo>
                  <a:lnTo>
                    <a:pt x="1369" y="2203"/>
                  </a:lnTo>
                  <a:lnTo>
                    <a:pt x="1369" y="2203"/>
                  </a:lnTo>
                  <a:lnTo>
                    <a:pt x="1362" y="2202"/>
                  </a:lnTo>
                  <a:lnTo>
                    <a:pt x="1354" y="2200"/>
                  </a:lnTo>
                  <a:lnTo>
                    <a:pt x="1348" y="2197"/>
                  </a:lnTo>
                  <a:lnTo>
                    <a:pt x="1341" y="2190"/>
                  </a:lnTo>
                  <a:lnTo>
                    <a:pt x="1335" y="2181"/>
                  </a:lnTo>
                  <a:lnTo>
                    <a:pt x="1331" y="2169"/>
                  </a:lnTo>
                  <a:lnTo>
                    <a:pt x="1329" y="2154"/>
                  </a:lnTo>
                  <a:lnTo>
                    <a:pt x="1328" y="2134"/>
                  </a:lnTo>
                  <a:lnTo>
                    <a:pt x="1328" y="2134"/>
                  </a:lnTo>
                  <a:lnTo>
                    <a:pt x="1329" y="2117"/>
                  </a:lnTo>
                  <a:lnTo>
                    <a:pt x="1331" y="2103"/>
                  </a:lnTo>
                  <a:lnTo>
                    <a:pt x="1335" y="2092"/>
                  </a:lnTo>
                  <a:lnTo>
                    <a:pt x="1341" y="2084"/>
                  </a:lnTo>
                  <a:lnTo>
                    <a:pt x="1348" y="2079"/>
                  </a:lnTo>
                  <a:lnTo>
                    <a:pt x="1354" y="2074"/>
                  </a:lnTo>
                  <a:lnTo>
                    <a:pt x="1362" y="2073"/>
                  </a:lnTo>
                  <a:lnTo>
                    <a:pt x="1369" y="2072"/>
                  </a:lnTo>
                  <a:lnTo>
                    <a:pt x="1369" y="2072"/>
                  </a:lnTo>
                  <a:lnTo>
                    <a:pt x="1376" y="2073"/>
                  </a:lnTo>
                  <a:lnTo>
                    <a:pt x="1383" y="2074"/>
                  </a:lnTo>
                  <a:lnTo>
                    <a:pt x="1388" y="2076"/>
                  </a:lnTo>
                  <a:lnTo>
                    <a:pt x="1394" y="2080"/>
                  </a:lnTo>
                  <a:lnTo>
                    <a:pt x="1398" y="2083"/>
                  </a:lnTo>
                  <a:lnTo>
                    <a:pt x="1402" y="2086"/>
                  </a:lnTo>
                  <a:lnTo>
                    <a:pt x="1408" y="2094"/>
                  </a:lnTo>
                  <a:lnTo>
                    <a:pt x="1408" y="2094"/>
                  </a:lnTo>
                  <a:close/>
                  <a:moveTo>
                    <a:pt x="938" y="2027"/>
                  </a:moveTo>
                  <a:lnTo>
                    <a:pt x="993" y="2027"/>
                  </a:lnTo>
                  <a:lnTo>
                    <a:pt x="993" y="2123"/>
                  </a:lnTo>
                  <a:lnTo>
                    <a:pt x="993" y="2249"/>
                  </a:lnTo>
                  <a:lnTo>
                    <a:pt x="938" y="2249"/>
                  </a:lnTo>
                  <a:lnTo>
                    <a:pt x="938" y="2027"/>
                  </a:lnTo>
                  <a:close/>
                  <a:moveTo>
                    <a:pt x="993" y="1967"/>
                  </a:moveTo>
                  <a:lnTo>
                    <a:pt x="993" y="1995"/>
                  </a:lnTo>
                  <a:lnTo>
                    <a:pt x="938" y="1995"/>
                  </a:lnTo>
                  <a:lnTo>
                    <a:pt x="938" y="1940"/>
                  </a:lnTo>
                  <a:lnTo>
                    <a:pt x="993" y="1940"/>
                  </a:lnTo>
                  <a:lnTo>
                    <a:pt x="993" y="1967"/>
                  </a:lnTo>
                  <a:close/>
                  <a:moveTo>
                    <a:pt x="2309" y="1962"/>
                  </a:moveTo>
                  <a:lnTo>
                    <a:pt x="2364" y="1934"/>
                  </a:lnTo>
                  <a:lnTo>
                    <a:pt x="2364" y="2127"/>
                  </a:lnTo>
                  <a:lnTo>
                    <a:pt x="2364" y="2249"/>
                  </a:lnTo>
                  <a:lnTo>
                    <a:pt x="2309" y="2249"/>
                  </a:lnTo>
                  <a:lnTo>
                    <a:pt x="2309" y="1962"/>
                  </a:lnTo>
                  <a:close/>
                  <a:moveTo>
                    <a:pt x="397" y="757"/>
                  </a:moveTo>
                  <a:lnTo>
                    <a:pt x="850" y="757"/>
                  </a:lnTo>
                  <a:lnTo>
                    <a:pt x="850" y="495"/>
                  </a:lnTo>
                  <a:lnTo>
                    <a:pt x="397" y="495"/>
                  </a:lnTo>
                  <a:lnTo>
                    <a:pt x="397" y="288"/>
                  </a:lnTo>
                  <a:lnTo>
                    <a:pt x="898" y="288"/>
                  </a:lnTo>
                  <a:lnTo>
                    <a:pt x="732" y="0"/>
                  </a:lnTo>
                  <a:lnTo>
                    <a:pt x="22" y="0"/>
                  </a:lnTo>
                  <a:lnTo>
                    <a:pt x="22" y="1251"/>
                  </a:lnTo>
                  <a:lnTo>
                    <a:pt x="1023" y="1251"/>
                  </a:lnTo>
                  <a:lnTo>
                    <a:pt x="1023" y="963"/>
                  </a:lnTo>
                  <a:lnTo>
                    <a:pt x="397" y="963"/>
                  </a:lnTo>
                  <a:lnTo>
                    <a:pt x="397" y="757"/>
                  </a:lnTo>
                  <a:close/>
                  <a:moveTo>
                    <a:pt x="1690" y="0"/>
                  </a:moveTo>
                  <a:lnTo>
                    <a:pt x="1477" y="409"/>
                  </a:lnTo>
                  <a:lnTo>
                    <a:pt x="1265" y="0"/>
                  </a:lnTo>
                  <a:lnTo>
                    <a:pt x="850" y="0"/>
                  </a:lnTo>
                  <a:lnTo>
                    <a:pt x="1287" y="757"/>
                  </a:lnTo>
                  <a:lnTo>
                    <a:pt x="1287" y="1251"/>
                  </a:lnTo>
                  <a:lnTo>
                    <a:pt x="1661" y="1251"/>
                  </a:lnTo>
                  <a:lnTo>
                    <a:pt x="1661" y="757"/>
                  </a:lnTo>
                  <a:lnTo>
                    <a:pt x="2099" y="0"/>
                  </a:lnTo>
                  <a:lnTo>
                    <a:pt x="169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grpSp>
    </p:spTree>
  </p:cSld>
  <p:clrMapOvr>
    <a:masterClrMapping/>
  </p:clrMapOvr>
  <p:extLst>
    <p:ext uri="{DCECCB84-F9BA-43D5-87BE-67443E8EF086}">
      <p15:sldGuideLst xmlns:p15="http://schemas.microsoft.com/office/powerpoint/2012/main">
        <p15:guide id="1" orient="horz" pos="2160">
          <p15:clr>
            <a:srgbClr val="FBAE40"/>
          </p15:clr>
        </p15:guide>
        <p15:guide id="2" pos="3842">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Standard slide 2">
    <p:bg>
      <p:bgPr>
        <a:solidFill>
          <a:srgbClr val="2E2E3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181673" y="722767"/>
            <a:ext cx="5204954" cy="590400"/>
          </a:xfrm>
        </p:spPr>
        <p:txBody>
          <a:bodyPr/>
          <a:lstStyle>
            <a:lvl1pPr algn="ctr">
              <a:defRPr sz="2800" b="1">
                <a:solidFill>
                  <a:srgbClr val="FFE600"/>
                </a:solidFill>
                <a:latin typeface="EYInterstate" panose="02000503020000020004" pitchFamily="2" charset="0"/>
              </a:defRPr>
            </a:lvl1pPr>
          </a:lstStyle>
          <a:p>
            <a:r>
              <a:rPr lang="en-US" dirty="0"/>
              <a:t>Standard slide</a:t>
            </a:r>
            <a:endParaRPr lang="en-GB" dirty="0"/>
          </a:p>
        </p:txBody>
      </p:sp>
    </p:spTree>
    <p:extLst>
      <p:ext uri="{BB962C8B-B14F-4D97-AF65-F5344CB8AC3E}">
        <p14:creationId xmlns:p14="http://schemas.microsoft.com/office/powerpoint/2010/main" val="210976331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Standard slide_no_first_level_bullets">
    <p:bg>
      <p:bgPr>
        <a:solidFill>
          <a:srgbClr val="2E2E3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1736" y="284040"/>
            <a:ext cx="8620530" cy="590400"/>
          </a:xfrm>
        </p:spPr>
        <p:txBody>
          <a:bodyPr anchor="ctr" anchorCtr="0"/>
          <a:lstStyle>
            <a:lvl1pPr>
              <a:defRPr b="1" spc="-150">
                <a:solidFill>
                  <a:schemeClr val="tx1"/>
                </a:solidFill>
              </a:defRPr>
            </a:lvl1pPr>
          </a:lstStyle>
          <a:p>
            <a:r>
              <a:rPr lang="en-US" dirty="0"/>
              <a:t>Click to edit Master title style</a:t>
            </a:r>
            <a:endParaRPr lang="en-GB" dirty="0"/>
          </a:p>
        </p:txBody>
      </p:sp>
      <p:grpSp>
        <p:nvGrpSpPr>
          <p:cNvPr id="14" name="Group 13">
            <a:extLst>
              <a:ext uri="{FF2B5EF4-FFF2-40B4-BE49-F238E27FC236}">
                <a16:creationId xmlns:a16="http://schemas.microsoft.com/office/drawing/2014/main" id="{0E9C547A-7721-58FF-3C29-D009958B4DF9}"/>
              </a:ext>
            </a:extLst>
          </p:cNvPr>
          <p:cNvGrpSpPr/>
          <p:nvPr userDrawn="1"/>
        </p:nvGrpSpPr>
        <p:grpSpPr>
          <a:xfrm>
            <a:off x="0" y="1"/>
            <a:ext cx="12204703" cy="6858001"/>
            <a:chOff x="0" y="0"/>
            <a:chExt cx="12198350" cy="6858001"/>
          </a:xfrm>
        </p:grpSpPr>
        <p:pic>
          <p:nvPicPr>
            <p:cNvPr id="19" name="Graphic 18">
              <a:extLst>
                <a:ext uri="{FF2B5EF4-FFF2-40B4-BE49-F238E27FC236}">
                  <a16:creationId xmlns:a16="http://schemas.microsoft.com/office/drawing/2014/main" id="{25963C96-B553-2253-283D-3AF632ACD65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3271" t="-848" r="255" b="45699"/>
            <a:stretch/>
          </p:blipFill>
          <p:spPr>
            <a:xfrm>
              <a:off x="0" y="3576320"/>
              <a:ext cx="3955577" cy="3281681"/>
            </a:xfrm>
            <a:prstGeom prst="rect">
              <a:avLst/>
            </a:prstGeom>
          </p:spPr>
        </p:pic>
        <p:grpSp>
          <p:nvGrpSpPr>
            <p:cNvPr id="5" name="Group 4">
              <a:extLst>
                <a:ext uri="{FF2B5EF4-FFF2-40B4-BE49-F238E27FC236}">
                  <a16:creationId xmlns:a16="http://schemas.microsoft.com/office/drawing/2014/main" id="{3CDF1934-D2B2-4AA9-8EA1-1E5186579043}"/>
                </a:ext>
              </a:extLst>
            </p:cNvPr>
            <p:cNvGrpSpPr>
              <a:grpSpLocks noChangeAspect="1"/>
            </p:cNvGrpSpPr>
            <p:nvPr userDrawn="1"/>
          </p:nvGrpSpPr>
          <p:grpSpPr bwMode="auto">
            <a:xfrm>
              <a:off x="11287125" y="6356350"/>
              <a:ext cx="303213" cy="311150"/>
              <a:chOff x="7110" y="4004"/>
              <a:chExt cx="191" cy="196"/>
            </a:xfrm>
          </p:grpSpPr>
          <p:sp>
            <p:nvSpPr>
              <p:cNvPr id="15" name="Freeform 5">
                <a:extLst>
                  <a:ext uri="{FF2B5EF4-FFF2-40B4-BE49-F238E27FC236}">
                    <a16:creationId xmlns:a16="http://schemas.microsoft.com/office/drawing/2014/main" id="{CD35872E-4184-4A23-95E6-82765736F9D7}"/>
                  </a:ext>
                </a:extLst>
              </p:cNvPr>
              <p:cNvSpPr>
                <a:spLocks/>
              </p:cNvSpPr>
              <p:nvPr userDrawn="1"/>
            </p:nvSpPr>
            <p:spPr bwMode="auto">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rgbClr val="FFE6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rgbClr val="FFFFFF"/>
                  </a:solidFill>
                  <a:effectLst/>
                  <a:uLnTx/>
                  <a:uFillTx/>
                  <a:latin typeface="EYInterstate Light"/>
                </a:endParaRPr>
              </a:p>
            </p:txBody>
          </p:sp>
          <p:sp>
            <p:nvSpPr>
              <p:cNvPr id="20" name="Freeform 6">
                <a:extLst>
                  <a:ext uri="{FF2B5EF4-FFF2-40B4-BE49-F238E27FC236}">
                    <a16:creationId xmlns:a16="http://schemas.microsoft.com/office/drawing/2014/main" id="{9F1107F2-2963-451C-9226-045532588C4E}"/>
                  </a:ext>
                </a:extLst>
              </p:cNvPr>
              <p:cNvSpPr>
                <a:spLocks/>
              </p:cNvSpPr>
              <p:nvPr userDrawn="1"/>
            </p:nvSpPr>
            <p:spPr bwMode="auto">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rgbClr val="FFFFFF"/>
                  </a:solidFill>
                  <a:effectLst/>
                  <a:uLnTx/>
                  <a:uFillTx/>
                  <a:latin typeface="EYInterstate Light"/>
                </a:endParaRPr>
              </a:p>
            </p:txBody>
          </p:sp>
          <p:sp>
            <p:nvSpPr>
              <p:cNvPr id="21" name="Freeform 7">
                <a:extLst>
                  <a:ext uri="{FF2B5EF4-FFF2-40B4-BE49-F238E27FC236}">
                    <a16:creationId xmlns:a16="http://schemas.microsoft.com/office/drawing/2014/main" id="{0DA7FBA8-90E2-4391-A0BA-B3AB3437530F}"/>
                  </a:ext>
                </a:extLst>
              </p:cNvPr>
              <p:cNvSpPr>
                <a:spLocks/>
              </p:cNvSpPr>
              <p:nvPr userDrawn="1"/>
            </p:nvSpPr>
            <p:spPr bwMode="auto">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rgbClr val="FFFFFF"/>
                  </a:solidFill>
                  <a:effectLst/>
                  <a:uLnTx/>
                  <a:uFillTx/>
                  <a:latin typeface="EYInterstate Light"/>
                </a:endParaRPr>
              </a:p>
            </p:txBody>
          </p:sp>
        </p:grpSp>
        <p:sp>
          <p:nvSpPr>
            <p:cNvPr id="6" name="Footer Placeholder 2">
              <a:extLst>
                <a:ext uri="{FF2B5EF4-FFF2-40B4-BE49-F238E27FC236}">
                  <a16:creationId xmlns:a16="http://schemas.microsoft.com/office/drawing/2014/main" id="{7EB53F2A-4334-CA82-18CA-D4BB1BAB9DDE}"/>
                </a:ext>
              </a:extLst>
            </p:cNvPr>
            <p:cNvSpPr txBox="1">
              <a:spLocks/>
            </p:cNvSpPr>
            <p:nvPr userDrawn="1"/>
          </p:nvSpPr>
          <p:spPr>
            <a:xfrm rot="16200000">
              <a:off x="-1485204" y="3215605"/>
              <a:ext cx="3478918" cy="217344"/>
            </a:xfrm>
            <a:prstGeom prst="rect">
              <a:avLst/>
            </a:prstGeom>
          </p:spPr>
          <p:txBody>
            <a:bodyPr/>
            <a:lstStyle>
              <a:defPPr>
                <a:defRPr lang="en-US"/>
              </a:defPPr>
              <a:lvl1pPr>
                <a:defRPr sz="800">
                  <a:solidFill>
                    <a:schemeClr val="bg1"/>
                  </a:solidFill>
                  <a:latin typeface="EYInterstate" panose="02000503020000020004" pitchFamily="2"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800" b="0" i="0" u="none" strike="noStrike" kern="0" cap="none" spc="0" normalizeH="0" baseline="0" noProof="0" dirty="0" err="1">
                  <a:ln>
                    <a:noFill/>
                  </a:ln>
                  <a:solidFill>
                    <a:schemeClr val="tx1"/>
                  </a:solidFill>
                  <a:effectLst/>
                  <a:uLnTx/>
                  <a:uFillTx/>
                  <a:latin typeface="EYInterstate" panose="02000503020000020004" pitchFamily="2" charset="0"/>
                </a:rPr>
                <a:t>Techathon</a:t>
              </a:r>
              <a:r>
                <a:rPr kumimoji="0" lang="en-IN" sz="800" b="0" i="0" u="none" strike="noStrike" kern="0" cap="none" spc="0" normalizeH="0" baseline="0" noProof="0" dirty="0">
                  <a:ln>
                    <a:noFill/>
                  </a:ln>
                  <a:solidFill>
                    <a:schemeClr val="tx1"/>
                  </a:solidFill>
                  <a:effectLst/>
                  <a:uLnTx/>
                  <a:uFillTx/>
                  <a:latin typeface="EYInterstate" panose="02000503020000020004" pitchFamily="2" charset="0"/>
                </a:rPr>
                <a:t> 5.0 - Problem Statements</a:t>
              </a:r>
            </a:p>
          </p:txBody>
        </p:sp>
        <p:cxnSp>
          <p:nvCxnSpPr>
            <p:cNvPr id="7" name="Straight Connector 6">
              <a:extLst>
                <a:ext uri="{FF2B5EF4-FFF2-40B4-BE49-F238E27FC236}">
                  <a16:creationId xmlns:a16="http://schemas.microsoft.com/office/drawing/2014/main" id="{6BDAAEFF-47D5-F28E-323A-55B1D9E2D1DA}"/>
                </a:ext>
              </a:extLst>
            </p:cNvPr>
            <p:cNvCxnSpPr>
              <a:cxnSpLocks/>
            </p:cNvCxnSpPr>
            <p:nvPr userDrawn="1"/>
          </p:nvCxnSpPr>
          <p:spPr>
            <a:xfrm>
              <a:off x="265567" y="819076"/>
              <a:ext cx="0" cy="1552649"/>
            </a:xfrm>
            <a:prstGeom prst="line">
              <a:avLst/>
            </a:prstGeom>
            <a:noFill/>
            <a:ln w="6350" cap="flat" cmpd="sng" algn="ctr">
              <a:solidFill>
                <a:srgbClr val="2E2E38">
                  <a:lumMod val="20000"/>
                  <a:lumOff val="80000"/>
                </a:srgbClr>
              </a:solidFill>
              <a:prstDash val="solid"/>
              <a:tailEnd type="none"/>
            </a:ln>
            <a:effectLst/>
          </p:spPr>
        </p:cxnSp>
        <p:sp>
          <p:nvSpPr>
            <p:cNvPr id="8" name="Graphic 22">
              <a:extLst>
                <a:ext uri="{FF2B5EF4-FFF2-40B4-BE49-F238E27FC236}">
                  <a16:creationId xmlns:a16="http://schemas.microsoft.com/office/drawing/2014/main" id="{44BD32E5-0669-E59B-1022-B5AA3F50F0E1}"/>
                </a:ext>
              </a:extLst>
            </p:cNvPr>
            <p:cNvSpPr/>
            <p:nvPr userDrawn="1"/>
          </p:nvSpPr>
          <p:spPr>
            <a:xfrm>
              <a:off x="254255" y="5580739"/>
              <a:ext cx="1475785" cy="983065"/>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Lst>
              <a:ahLst/>
              <a:cxnLst>
                <a:cxn ang="0">
                  <a:pos x="connsiteX0" y="connsiteY0"/>
                </a:cxn>
                <a:cxn ang="0">
                  <a:pos x="connsiteX1" y="connsiteY1"/>
                </a:cxn>
                <a:cxn ang="0">
                  <a:pos x="connsiteX2" y="connsiteY2"/>
                </a:cxn>
                <a:cxn ang="0">
                  <a:pos x="connsiteX3" y="connsiteY3"/>
                </a:cxn>
              </a:cxnLst>
              <a:rect l="l" t="t" r="r" b="b"/>
              <a:pathLst>
                <a:path w="543116" h="361786">
                  <a:moveTo>
                    <a:pt x="543116" y="361786"/>
                  </a:moveTo>
                  <a:lnTo>
                    <a:pt x="280511" y="361786"/>
                  </a:lnTo>
                  <a:cubicBezTo>
                    <a:pt x="125635" y="361786"/>
                    <a:pt x="0" y="236151"/>
                    <a:pt x="0" y="81275"/>
                  </a:cubicBezTo>
                  <a:lnTo>
                    <a:pt x="0" y="0"/>
                  </a:lnTo>
                </a:path>
              </a:pathLst>
            </a:custGeom>
            <a:noFill/>
            <a:ln w="6350" cap="flat">
              <a:solidFill>
                <a:srgbClr val="2E2E38">
                  <a:lumMod val="20000"/>
                  <a:lumOff val="80000"/>
                </a:srgbClr>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rgbClr val="FFFFFF"/>
                </a:solidFill>
                <a:effectLst/>
                <a:uLnTx/>
                <a:uFillTx/>
                <a:latin typeface="EYInterstate Light"/>
              </a:endParaRPr>
            </a:p>
          </p:txBody>
        </p:sp>
        <p:cxnSp>
          <p:nvCxnSpPr>
            <p:cNvPr id="9" name="Straight Connector 8">
              <a:extLst>
                <a:ext uri="{FF2B5EF4-FFF2-40B4-BE49-F238E27FC236}">
                  <a16:creationId xmlns:a16="http://schemas.microsoft.com/office/drawing/2014/main" id="{F2375B7E-8D20-B322-7A7F-121737E7A7F2}"/>
                </a:ext>
              </a:extLst>
            </p:cNvPr>
            <p:cNvCxnSpPr>
              <a:cxnSpLocks/>
            </p:cNvCxnSpPr>
            <p:nvPr userDrawn="1"/>
          </p:nvCxnSpPr>
          <p:spPr>
            <a:xfrm flipH="1">
              <a:off x="1730040" y="6563804"/>
              <a:ext cx="9334835" cy="0"/>
            </a:xfrm>
            <a:prstGeom prst="line">
              <a:avLst/>
            </a:prstGeom>
            <a:noFill/>
            <a:ln w="6350" cap="flat" cmpd="sng" algn="ctr">
              <a:solidFill>
                <a:srgbClr val="2E2E38">
                  <a:lumMod val="20000"/>
                  <a:lumOff val="80000"/>
                </a:srgbClr>
              </a:solidFill>
              <a:prstDash val="solid"/>
              <a:tailEnd type="none"/>
            </a:ln>
            <a:effectLst/>
          </p:spPr>
        </p:cxnSp>
        <p:sp>
          <p:nvSpPr>
            <p:cNvPr id="10" name="Graphic 22">
              <a:extLst>
                <a:ext uri="{FF2B5EF4-FFF2-40B4-BE49-F238E27FC236}">
                  <a16:creationId xmlns:a16="http://schemas.microsoft.com/office/drawing/2014/main" id="{9569CFF1-A6D1-C721-5BA9-38F8C6241BC5}"/>
                </a:ext>
              </a:extLst>
            </p:cNvPr>
            <p:cNvSpPr/>
            <p:nvPr userDrawn="1"/>
          </p:nvSpPr>
          <p:spPr>
            <a:xfrm rot="5400000">
              <a:off x="167361" y="658685"/>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rgbClr val="2E2E38">
                  <a:lumMod val="20000"/>
                  <a:lumOff val="80000"/>
                </a:srgbClr>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srgbClr val="FFFFFF"/>
                </a:solidFill>
                <a:effectLst/>
                <a:uLnTx/>
                <a:uFillTx/>
                <a:latin typeface="EYInterstate Light"/>
              </a:endParaRPr>
            </a:p>
          </p:txBody>
        </p:sp>
        <p:sp>
          <p:nvSpPr>
            <p:cNvPr id="12" name="Rectangle: Rounded Corners 11">
              <a:extLst>
                <a:ext uri="{FF2B5EF4-FFF2-40B4-BE49-F238E27FC236}">
                  <a16:creationId xmlns:a16="http://schemas.microsoft.com/office/drawing/2014/main" id="{C927B4F4-4848-6BB6-5170-3D40A7D3B00B}"/>
                </a:ext>
              </a:extLst>
            </p:cNvPr>
            <p:cNvSpPr/>
            <p:nvPr userDrawn="1"/>
          </p:nvSpPr>
          <p:spPr>
            <a:xfrm rot="10800000" flipH="1">
              <a:off x="480562" y="459105"/>
              <a:ext cx="45719" cy="202746"/>
            </a:xfrm>
            <a:prstGeom prst="roundRect">
              <a:avLst>
                <a:gd name="adj" fmla="val 50000"/>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200" b="0" i="0" u="none" strike="noStrike" kern="0" cap="none" spc="0" normalizeH="0" baseline="0" noProof="0" dirty="0">
                <a:ln>
                  <a:noFill/>
                </a:ln>
                <a:solidFill>
                  <a:srgbClr val="FFFFFF"/>
                </a:solidFill>
                <a:effectLst/>
                <a:uLnTx/>
                <a:uFillTx/>
                <a:latin typeface="EYInterstate Light"/>
                <a:ea typeface="+mn-ea"/>
                <a:cs typeface="+mn-cs"/>
              </a:endParaRPr>
            </a:p>
          </p:txBody>
        </p:sp>
        <p:cxnSp>
          <p:nvCxnSpPr>
            <p:cNvPr id="13" name="Straight Connector 12">
              <a:extLst>
                <a:ext uri="{FF2B5EF4-FFF2-40B4-BE49-F238E27FC236}">
                  <a16:creationId xmlns:a16="http://schemas.microsoft.com/office/drawing/2014/main" id="{E626355F-320E-4AB2-5313-540BF5D2F098}"/>
                </a:ext>
              </a:extLst>
            </p:cNvPr>
            <p:cNvCxnSpPr>
              <a:cxnSpLocks/>
            </p:cNvCxnSpPr>
            <p:nvPr userDrawn="1"/>
          </p:nvCxnSpPr>
          <p:spPr>
            <a:xfrm>
              <a:off x="254255" y="4246880"/>
              <a:ext cx="0" cy="1444662"/>
            </a:xfrm>
            <a:prstGeom prst="line">
              <a:avLst/>
            </a:prstGeom>
            <a:noFill/>
            <a:ln w="6350" cap="flat" cmpd="sng" algn="ctr">
              <a:solidFill>
                <a:srgbClr val="2E2E38">
                  <a:lumMod val="20000"/>
                  <a:lumOff val="80000"/>
                </a:srgbClr>
              </a:solidFill>
              <a:prstDash val="solid"/>
              <a:tailEnd type="none"/>
            </a:ln>
            <a:effectLst/>
          </p:spPr>
        </p:cxnSp>
        <p:pic>
          <p:nvPicPr>
            <p:cNvPr id="16" name="Graphic 15">
              <a:extLst>
                <a:ext uri="{FF2B5EF4-FFF2-40B4-BE49-F238E27FC236}">
                  <a16:creationId xmlns:a16="http://schemas.microsoft.com/office/drawing/2014/main" id="{18695304-8771-13A6-EC07-5349FA0448E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38210" r="36636"/>
            <a:stretch/>
          </p:blipFill>
          <p:spPr>
            <a:xfrm>
              <a:off x="9643533" y="0"/>
              <a:ext cx="2554817" cy="2491357"/>
            </a:xfrm>
            <a:prstGeom prst="rect">
              <a:avLst/>
            </a:prstGeom>
          </p:spPr>
        </p:pic>
        <p:pic>
          <p:nvPicPr>
            <p:cNvPr id="17" name="Graphic 16">
              <a:extLst>
                <a:ext uri="{FF2B5EF4-FFF2-40B4-BE49-F238E27FC236}">
                  <a16:creationId xmlns:a16="http://schemas.microsoft.com/office/drawing/2014/main" id="{F9F21BD3-E6B9-95F3-614D-985A460E44CB}"/>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5400000">
              <a:off x="0" y="5724525"/>
              <a:ext cx="1133475" cy="1133475"/>
            </a:xfrm>
            <a:prstGeom prst="rect">
              <a:avLst/>
            </a:prstGeom>
          </p:spPr>
        </p:pic>
        <p:pic>
          <p:nvPicPr>
            <p:cNvPr id="18" name="Graphic 17">
              <a:extLst>
                <a:ext uri="{FF2B5EF4-FFF2-40B4-BE49-F238E27FC236}">
                  <a16:creationId xmlns:a16="http://schemas.microsoft.com/office/drawing/2014/main" id="{E805C83E-20CF-A219-2554-F3DD3EAA9944}"/>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6200000">
              <a:off x="11064875" y="1"/>
              <a:ext cx="1133475" cy="1133475"/>
            </a:xfrm>
            <a:prstGeom prst="rect">
              <a:avLst/>
            </a:prstGeom>
          </p:spPr>
        </p:pic>
      </p:grpSp>
      <p:grpSp>
        <p:nvGrpSpPr>
          <p:cNvPr id="4" name="Group 4">
            <a:extLst>
              <a:ext uri="{FF2B5EF4-FFF2-40B4-BE49-F238E27FC236}">
                <a16:creationId xmlns:a16="http://schemas.microsoft.com/office/drawing/2014/main" id="{ABA621AC-91DA-4716-A450-56540FA39C36}"/>
              </a:ext>
            </a:extLst>
          </p:cNvPr>
          <p:cNvGrpSpPr>
            <a:grpSpLocks noChangeAspect="1"/>
          </p:cNvGrpSpPr>
          <p:nvPr userDrawn="1"/>
        </p:nvGrpSpPr>
        <p:grpSpPr bwMode="auto">
          <a:xfrm>
            <a:off x="11287125" y="6356350"/>
            <a:ext cx="303213" cy="311150"/>
            <a:chOff x="7110" y="4004"/>
            <a:chExt cx="191" cy="196"/>
          </a:xfrm>
        </p:grpSpPr>
        <p:sp>
          <p:nvSpPr>
            <p:cNvPr id="11" name="Freeform 5">
              <a:extLst>
                <a:ext uri="{FF2B5EF4-FFF2-40B4-BE49-F238E27FC236}">
                  <a16:creationId xmlns:a16="http://schemas.microsoft.com/office/drawing/2014/main" id="{76E3EDA9-8EAC-419E-8C11-4E1E158AF762}"/>
                </a:ext>
              </a:extLst>
            </p:cNvPr>
            <p:cNvSpPr>
              <a:spLocks/>
            </p:cNvSpPr>
            <p:nvPr userDrawn="1"/>
          </p:nvSpPr>
          <p:spPr bwMode="auto">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2" name="Freeform 6">
              <a:extLst>
                <a:ext uri="{FF2B5EF4-FFF2-40B4-BE49-F238E27FC236}">
                  <a16:creationId xmlns:a16="http://schemas.microsoft.com/office/drawing/2014/main" id="{ABC9458B-8C2C-486A-8ADE-F22CCDC7E2F8}"/>
                </a:ext>
              </a:extLst>
            </p:cNvPr>
            <p:cNvSpPr>
              <a:spLocks/>
            </p:cNvSpPr>
            <p:nvPr userDrawn="1"/>
          </p:nvSpPr>
          <p:spPr bwMode="auto">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 name="Freeform 7">
              <a:extLst>
                <a:ext uri="{FF2B5EF4-FFF2-40B4-BE49-F238E27FC236}">
                  <a16:creationId xmlns:a16="http://schemas.microsoft.com/office/drawing/2014/main" id="{0A4C4046-69B4-41DA-AA2E-E892AEC9AA90}"/>
                </a:ext>
              </a:extLst>
            </p:cNvPr>
            <p:cNvSpPr>
              <a:spLocks/>
            </p:cNvSpPr>
            <p:nvPr userDrawn="1"/>
          </p:nvSpPr>
          <p:spPr bwMode="auto">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Tree>
    <p:extLst>
      <p:ext uri="{BB962C8B-B14F-4D97-AF65-F5344CB8AC3E}">
        <p14:creationId xmlns:p14="http://schemas.microsoft.com/office/powerpoint/2010/main" val="419053782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686">
          <p15:clr>
            <a:srgbClr val="FBAE40"/>
          </p15:clr>
        </p15:guide>
        <p15:guide id="2" pos="7310">
          <p15:clr>
            <a:srgbClr val="FBAE40"/>
          </p15:clr>
        </p15:guide>
        <p15:guide id="3" orient="horz" pos="3838">
          <p15:clr>
            <a:srgbClr val="FBAE40"/>
          </p15:clr>
        </p15:guide>
        <p15:guide id="4" pos="46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userDrawn="1">
  <p:cSld name="4_Cover alternate">
    <p:spTree>
      <p:nvGrpSpPr>
        <p:cNvPr id="1" name=""/>
        <p:cNvGrpSpPr/>
        <p:nvPr/>
      </p:nvGrpSpPr>
      <p:grpSpPr>
        <a:xfrm>
          <a:off x="0" y="0"/>
          <a:ext cx="0" cy="0"/>
          <a:chOff x="0" y="0"/>
          <a:chExt cx="0" cy="0"/>
        </a:xfrm>
      </p:grpSpPr>
      <p:pic>
        <p:nvPicPr>
          <p:cNvPr id="4" name="Picture 3" descr="A close up of a chip&#10;&#10;Description automatically generated">
            <a:extLst>
              <a:ext uri="{FF2B5EF4-FFF2-40B4-BE49-F238E27FC236}">
                <a16:creationId xmlns:a16="http://schemas.microsoft.com/office/drawing/2014/main" id="{EDCF7F2E-1AAB-42F7-1448-54091B72B610}"/>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8684" r="25040" b="16356"/>
          <a:stretch/>
        </p:blipFill>
        <p:spPr>
          <a:xfrm>
            <a:off x="0" y="12561"/>
            <a:ext cx="12198350" cy="6832879"/>
          </a:xfrm>
          <a:prstGeom prst="rect">
            <a:avLst/>
          </a:prstGeom>
        </p:spPr>
      </p:pic>
      <p:sp>
        <p:nvSpPr>
          <p:cNvPr id="3" name="Freeform 5">
            <a:extLst>
              <a:ext uri="{FF2B5EF4-FFF2-40B4-BE49-F238E27FC236}">
                <a16:creationId xmlns:a16="http://schemas.microsoft.com/office/drawing/2014/main" id="{5C47D6D8-E9F2-49AF-D379-6EE6BD71945F}"/>
              </a:ext>
            </a:extLst>
          </p:cNvPr>
          <p:cNvSpPr>
            <a:spLocks noChangeAspect="1"/>
          </p:cNvSpPr>
          <p:nvPr userDrawn="1"/>
        </p:nvSpPr>
        <p:spPr bwMode="gray">
          <a:xfrm rot="10800000">
            <a:off x="612458" y="597811"/>
            <a:ext cx="4469762" cy="3019836"/>
          </a:xfrm>
          <a:custGeom>
            <a:avLst/>
            <a:gdLst>
              <a:gd name="connsiteX0" fmla="*/ 0 w 10000"/>
              <a:gd name="connsiteY0" fmla="*/ 0 h 9745"/>
              <a:gd name="connsiteX1" fmla="*/ 921 w 10000"/>
              <a:gd name="connsiteY1" fmla="*/ 9745 h 9745"/>
              <a:gd name="connsiteX2" fmla="*/ 10000 w 10000"/>
              <a:gd name="connsiteY2" fmla="*/ 7201 h 9745"/>
              <a:gd name="connsiteX3" fmla="*/ 10000 w 10000"/>
              <a:gd name="connsiteY3" fmla="*/ 0 h 9745"/>
              <a:gd name="connsiteX4" fmla="*/ 0 w 10000"/>
              <a:gd name="connsiteY4" fmla="*/ 0 h 9745"/>
              <a:gd name="connsiteX0" fmla="*/ 0 w 9079"/>
              <a:gd name="connsiteY0" fmla="*/ 0 h 10000"/>
              <a:gd name="connsiteX1" fmla="*/ 0 w 9079"/>
              <a:gd name="connsiteY1" fmla="*/ 10000 h 10000"/>
              <a:gd name="connsiteX2" fmla="*/ 9079 w 9079"/>
              <a:gd name="connsiteY2" fmla="*/ 7389 h 10000"/>
              <a:gd name="connsiteX3" fmla="*/ 9079 w 9079"/>
              <a:gd name="connsiteY3" fmla="*/ 0 h 10000"/>
              <a:gd name="connsiteX4" fmla="*/ 0 w 9079"/>
              <a:gd name="connsiteY4" fmla="*/ 0 h 10000"/>
              <a:gd name="connsiteX0" fmla="*/ 5 w 10000"/>
              <a:gd name="connsiteY0" fmla="*/ 2555 h 10000"/>
              <a:gd name="connsiteX1" fmla="*/ 0 w 10000"/>
              <a:gd name="connsiteY1" fmla="*/ 10000 h 10000"/>
              <a:gd name="connsiteX2" fmla="*/ 10000 w 10000"/>
              <a:gd name="connsiteY2" fmla="*/ 7389 h 10000"/>
              <a:gd name="connsiteX3" fmla="*/ 10000 w 10000"/>
              <a:gd name="connsiteY3" fmla="*/ 0 h 10000"/>
              <a:gd name="connsiteX4" fmla="*/ 5 w 10000"/>
              <a:gd name="connsiteY4" fmla="*/ 2555 h 10000"/>
              <a:gd name="connsiteX0" fmla="*/ 5 w 10000"/>
              <a:gd name="connsiteY0" fmla="*/ 0 h 7445"/>
              <a:gd name="connsiteX1" fmla="*/ 0 w 10000"/>
              <a:gd name="connsiteY1" fmla="*/ 7445 h 7445"/>
              <a:gd name="connsiteX2" fmla="*/ 10000 w 10000"/>
              <a:gd name="connsiteY2" fmla="*/ 4834 h 7445"/>
              <a:gd name="connsiteX3" fmla="*/ 10000 w 10000"/>
              <a:gd name="connsiteY3" fmla="*/ 7 h 7445"/>
              <a:gd name="connsiteX4" fmla="*/ 5 w 10000"/>
              <a:gd name="connsiteY4" fmla="*/ 0 h 7445"/>
              <a:gd name="connsiteX0" fmla="*/ 5 w 10000"/>
              <a:gd name="connsiteY0" fmla="*/ 0 h 10000"/>
              <a:gd name="connsiteX1" fmla="*/ 0 w 10000"/>
              <a:gd name="connsiteY1" fmla="*/ 10000 h 10000"/>
              <a:gd name="connsiteX2" fmla="*/ 8453 w 10000"/>
              <a:gd name="connsiteY2" fmla="*/ 7036 h 10000"/>
              <a:gd name="connsiteX3" fmla="*/ 10000 w 10000"/>
              <a:gd name="connsiteY3" fmla="*/ 9 h 10000"/>
              <a:gd name="connsiteX4" fmla="*/ 5 w 10000"/>
              <a:gd name="connsiteY4" fmla="*/ 0 h 10000"/>
              <a:gd name="connsiteX0" fmla="*/ 5 w 8453"/>
              <a:gd name="connsiteY0" fmla="*/ 4143 h 14143"/>
              <a:gd name="connsiteX1" fmla="*/ 0 w 8453"/>
              <a:gd name="connsiteY1" fmla="*/ 14143 h 14143"/>
              <a:gd name="connsiteX2" fmla="*/ 8453 w 8453"/>
              <a:gd name="connsiteY2" fmla="*/ 11179 h 14143"/>
              <a:gd name="connsiteX3" fmla="*/ 8453 w 8453"/>
              <a:gd name="connsiteY3" fmla="*/ 0 h 14143"/>
              <a:gd name="connsiteX4" fmla="*/ 5 w 8453"/>
              <a:gd name="connsiteY4" fmla="*/ 4143 h 14143"/>
              <a:gd name="connsiteX0" fmla="*/ 6 w 10000"/>
              <a:gd name="connsiteY0" fmla="*/ 0 h 10007"/>
              <a:gd name="connsiteX1" fmla="*/ 0 w 10000"/>
              <a:gd name="connsiteY1" fmla="*/ 10007 h 10007"/>
              <a:gd name="connsiteX2" fmla="*/ 10000 w 10000"/>
              <a:gd name="connsiteY2" fmla="*/ 7911 h 10007"/>
              <a:gd name="connsiteX3" fmla="*/ 10000 w 10000"/>
              <a:gd name="connsiteY3" fmla="*/ 7 h 10007"/>
              <a:gd name="connsiteX4" fmla="*/ 6 w 10000"/>
              <a:gd name="connsiteY4" fmla="*/ 0 h 10007"/>
              <a:gd name="connsiteX0" fmla="*/ 6 w 10000"/>
              <a:gd name="connsiteY0" fmla="*/ 0 h 10688"/>
              <a:gd name="connsiteX1" fmla="*/ 0 w 10000"/>
              <a:gd name="connsiteY1" fmla="*/ 10688 h 10688"/>
              <a:gd name="connsiteX2" fmla="*/ 10000 w 10000"/>
              <a:gd name="connsiteY2" fmla="*/ 7911 h 10688"/>
              <a:gd name="connsiteX3" fmla="*/ 10000 w 10000"/>
              <a:gd name="connsiteY3" fmla="*/ 7 h 10688"/>
              <a:gd name="connsiteX4" fmla="*/ 6 w 10000"/>
              <a:gd name="connsiteY4" fmla="*/ 0 h 106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688">
                <a:moveTo>
                  <a:pt x="6" y="0"/>
                </a:moveTo>
                <a:cubicBezTo>
                  <a:pt x="4" y="2358"/>
                  <a:pt x="2" y="8331"/>
                  <a:pt x="0" y="10688"/>
                </a:cubicBezTo>
                <a:lnTo>
                  <a:pt x="10000" y="7911"/>
                </a:lnTo>
                <a:lnTo>
                  <a:pt x="10000" y="7"/>
                </a:lnTo>
                <a:lnTo>
                  <a:pt x="6" y="0"/>
                </a:lnTo>
                <a:close/>
              </a:path>
            </a:pathLst>
          </a:custGeom>
          <a:solidFill>
            <a:srgbClr val="FFE600"/>
          </a:solidFill>
          <a:ln w="9525">
            <a:noFill/>
            <a:round/>
            <a:headEnd/>
            <a:tailEnd/>
          </a:ln>
        </p:spPr>
        <p:txBody>
          <a:bodyPr vert="horz" wrap="square" lIns="91344" tIns="45672" rIns="91344" bIns="45672" numCol="1" anchor="t" anchorCtr="0" compatLnSpc="1">
            <a:prstTxWarp prst="textNoShape">
              <a:avLst/>
            </a:prstTxWarp>
          </a:bodyPr>
          <a:lstStyle/>
          <a:p>
            <a:pPr defTabSz="913486"/>
            <a:endParaRPr lang="en-GB" sz="1798" dirty="0">
              <a:solidFill>
                <a:srgbClr val="FFFFFF"/>
              </a:solidFill>
              <a:latin typeface="EYInterstate Light"/>
            </a:endParaRPr>
          </a:p>
        </p:txBody>
      </p:sp>
      <p:sp>
        <p:nvSpPr>
          <p:cNvPr id="9" name="Title 1">
            <a:extLst>
              <a:ext uri="{FF2B5EF4-FFF2-40B4-BE49-F238E27FC236}">
                <a16:creationId xmlns:a16="http://schemas.microsoft.com/office/drawing/2014/main" id="{9306FE6B-2888-42EC-9409-22E0C44C3EFB}"/>
              </a:ext>
            </a:extLst>
          </p:cNvPr>
          <p:cNvSpPr>
            <a:spLocks noGrp="1"/>
          </p:cNvSpPr>
          <p:nvPr>
            <p:ph type="ctrTitle" hasCustomPrompt="1"/>
          </p:nvPr>
        </p:nvSpPr>
        <p:spPr>
          <a:xfrm>
            <a:off x="793659" y="1873223"/>
            <a:ext cx="5422755" cy="860400"/>
          </a:xfrm>
        </p:spPr>
        <p:txBody>
          <a:bodyPr/>
          <a:lstStyle>
            <a:lvl1pPr>
              <a:defRPr sz="2998" b="0">
                <a:solidFill>
                  <a:srgbClr val="404040"/>
                </a:solidFill>
                <a:latin typeface="EYInterstate Light" panose="02000506000000020004" pitchFamily="2" charset="0"/>
                <a:cs typeface="Arial" pitchFamily="34" charset="0"/>
              </a:defRPr>
            </a:lvl1pPr>
          </a:lstStyle>
          <a:p>
            <a:r>
              <a:rPr lang="en-GB" dirty="0"/>
              <a:t>Title (EY Interstate Light 30 point)</a:t>
            </a:r>
          </a:p>
        </p:txBody>
      </p:sp>
      <p:sp>
        <p:nvSpPr>
          <p:cNvPr id="10" name="Subtitle 2">
            <a:extLst>
              <a:ext uri="{FF2B5EF4-FFF2-40B4-BE49-F238E27FC236}">
                <a16:creationId xmlns:a16="http://schemas.microsoft.com/office/drawing/2014/main" id="{62FC3DF6-2861-4293-9E33-F3E405EF9FAB}"/>
              </a:ext>
            </a:extLst>
          </p:cNvPr>
          <p:cNvSpPr>
            <a:spLocks noGrp="1"/>
          </p:cNvSpPr>
          <p:nvPr>
            <p:ph type="subTitle" idx="1" hasCustomPrompt="1"/>
          </p:nvPr>
        </p:nvSpPr>
        <p:spPr>
          <a:xfrm>
            <a:off x="793660" y="2819495"/>
            <a:ext cx="5422755" cy="391225"/>
          </a:xfrm>
        </p:spPr>
        <p:txBody>
          <a:bodyPr/>
          <a:lstStyle>
            <a:lvl1pPr marL="0" marR="0" indent="0" algn="l" defTabSz="913486" rtl="0" eaLnBrk="1" fontAlgn="auto" latinLnBrk="0" hangingPunct="1">
              <a:lnSpc>
                <a:spcPct val="100000"/>
              </a:lnSpc>
              <a:spcBef>
                <a:spcPct val="20000"/>
              </a:spcBef>
              <a:spcAft>
                <a:spcPts val="1198"/>
              </a:spcAft>
              <a:buClr>
                <a:schemeClr val="accent2"/>
              </a:buClr>
              <a:buSzPct val="70000"/>
              <a:buFont typeface="Arial" pitchFamily="34" charset="0"/>
              <a:buNone/>
              <a:tabLst/>
              <a:defRPr sz="1598" b="0">
                <a:solidFill>
                  <a:srgbClr val="404040"/>
                </a:solidFill>
                <a:latin typeface="EYInterstate" panose="02000503020000020004" pitchFamily="2" charset="0"/>
                <a:cs typeface="Arial" pitchFamily="34" charset="0"/>
              </a:defRPr>
            </a:lvl1pPr>
            <a:lvl2pPr marL="0" indent="0" algn="l">
              <a:buNone/>
              <a:defRPr sz="1598">
                <a:solidFill>
                  <a:srgbClr val="404040"/>
                </a:solidFill>
              </a:defRPr>
            </a:lvl2pPr>
            <a:lvl3pPr marL="913486" indent="0" algn="ctr">
              <a:buNone/>
              <a:defRPr>
                <a:solidFill>
                  <a:schemeClr val="tx1">
                    <a:tint val="75000"/>
                  </a:schemeClr>
                </a:solidFill>
              </a:defRPr>
            </a:lvl3pPr>
            <a:lvl4pPr marL="1370229" indent="0" algn="ctr">
              <a:buNone/>
              <a:defRPr>
                <a:solidFill>
                  <a:schemeClr val="tx1">
                    <a:tint val="75000"/>
                  </a:schemeClr>
                </a:solidFill>
              </a:defRPr>
            </a:lvl4pPr>
            <a:lvl5pPr marL="1826972" indent="0" algn="ctr">
              <a:buNone/>
              <a:defRPr>
                <a:solidFill>
                  <a:schemeClr val="tx1">
                    <a:tint val="75000"/>
                  </a:schemeClr>
                </a:solidFill>
              </a:defRPr>
            </a:lvl5pPr>
            <a:lvl6pPr marL="2283715" indent="0" algn="ctr">
              <a:buNone/>
              <a:defRPr>
                <a:solidFill>
                  <a:schemeClr val="tx1">
                    <a:tint val="75000"/>
                  </a:schemeClr>
                </a:solidFill>
              </a:defRPr>
            </a:lvl6pPr>
            <a:lvl7pPr marL="2740457" indent="0" algn="ctr">
              <a:buNone/>
              <a:defRPr>
                <a:solidFill>
                  <a:schemeClr val="tx1">
                    <a:tint val="75000"/>
                  </a:schemeClr>
                </a:solidFill>
              </a:defRPr>
            </a:lvl7pPr>
            <a:lvl8pPr marL="3197201" indent="0" algn="ctr">
              <a:buNone/>
              <a:defRPr>
                <a:solidFill>
                  <a:schemeClr val="tx1">
                    <a:tint val="75000"/>
                  </a:schemeClr>
                </a:solidFill>
              </a:defRPr>
            </a:lvl8pPr>
            <a:lvl9pPr marL="3653943" indent="0" algn="ctr">
              <a:buNone/>
              <a:defRPr>
                <a:solidFill>
                  <a:schemeClr val="tx1">
                    <a:tint val="75000"/>
                  </a:schemeClr>
                </a:solidFill>
              </a:defRPr>
            </a:lvl9pPr>
          </a:lstStyle>
          <a:p>
            <a:r>
              <a:rPr lang="en-GB" sz="1598" dirty="0"/>
              <a:t>Subtitle (EY Interstate 16 point)</a:t>
            </a:r>
          </a:p>
          <a:p>
            <a:pPr marL="0" marR="0" lvl="0" indent="0" algn="l" defTabSz="913486" rtl="0" eaLnBrk="1" fontAlgn="auto" latinLnBrk="0" hangingPunct="1">
              <a:lnSpc>
                <a:spcPct val="100000"/>
              </a:lnSpc>
              <a:spcBef>
                <a:spcPct val="20000"/>
              </a:spcBef>
              <a:spcAft>
                <a:spcPts val="1198"/>
              </a:spcAft>
              <a:buClr>
                <a:schemeClr val="accent2"/>
              </a:buClr>
              <a:buSzPct val="70000"/>
              <a:buFont typeface="Arial" pitchFamily="34" charset="0"/>
              <a:buNone/>
              <a:tabLst/>
              <a:defRPr/>
            </a:pPr>
            <a:r>
              <a:rPr lang="en-IN" b="1" dirty="0"/>
              <a:t>XX Month 200X (EY Interstate bold 16 point)</a:t>
            </a:r>
          </a:p>
        </p:txBody>
      </p:sp>
      <p:pic>
        <p:nvPicPr>
          <p:cNvPr id="15" name="Picture 14" descr="A black and white sign with white text&#10;&#10;Description automatically generated">
            <a:extLst>
              <a:ext uri="{FF2B5EF4-FFF2-40B4-BE49-F238E27FC236}">
                <a16:creationId xmlns:a16="http://schemas.microsoft.com/office/drawing/2014/main" id="{DB682CB8-8CD5-DC3C-61DE-D2BD663C021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209525" y="4789717"/>
            <a:ext cx="1436468" cy="1557149"/>
          </a:xfrm>
          <a:prstGeom prst="rect">
            <a:avLst/>
          </a:prstGeom>
        </p:spPr>
      </p:pic>
    </p:spTree>
    <p:extLst>
      <p:ext uri="{BB962C8B-B14F-4D97-AF65-F5344CB8AC3E}">
        <p14:creationId xmlns:p14="http://schemas.microsoft.com/office/powerpoint/2010/main" val="1610111487"/>
      </p:ext>
    </p:extLst>
  </p:cSld>
  <p:clrMapOvr>
    <a:masterClrMapping/>
  </p:clrMapOvr>
  <p:extLst>
    <p:ext uri="{DCECCB84-F9BA-43D5-87BE-67443E8EF086}">
      <p15:sldGuideLst xmlns:p15="http://schemas.microsoft.com/office/powerpoint/2012/main">
        <p15:guide id="2" pos="384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Approved question wide">
  <p:cSld name="Approved question wide">
    <p:spTree>
      <p:nvGrpSpPr>
        <p:cNvPr id="1" name="Shape 44"/>
        <p:cNvGrpSpPr/>
        <p:nvPr/>
      </p:nvGrpSpPr>
      <p:grpSpPr>
        <a:xfrm>
          <a:off x="0" y="0"/>
          <a:ext cx="0" cy="0"/>
          <a:chOff x="0" y="0"/>
          <a:chExt cx="0" cy="0"/>
        </a:xfrm>
      </p:grpSpPr>
      <p:grpSp>
        <p:nvGrpSpPr>
          <p:cNvPr id="45" name="Google Shape;45;p9"/>
          <p:cNvGrpSpPr/>
          <p:nvPr/>
        </p:nvGrpSpPr>
        <p:grpSpPr>
          <a:xfrm>
            <a:off x="498115" y="5826612"/>
            <a:ext cx="3878023" cy="570195"/>
            <a:chOff x="498115" y="5951018"/>
            <a:chExt cx="3878023" cy="570195"/>
          </a:xfrm>
        </p:grpSpPr>
        <p:sp>
          <p:nvSpPr>
            <p:cNvPr id="46" name="Google Shape;46;p9"/>
            <p:cNvSpPr/>
            <p:nvPr/>
          </p:nvSpPr>
          <p:spPr>
            <a:xfrm>
              <a:off x="498115" y="5951018"/>
              <a:ext cx="99392" cy="97648"/>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47" name="Google Shape;47;p9"/>
            <p:cNvSpPr/>
            <p:nvPr/>
          </p:nvSpPr>
          <p:spPr>
            <a:xfrm>
              <a:off x="693411" y="5951018"/>
              <a:ext cx="99392" cy="97648"/>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48" name="Google Shape;48;p9"/>
            <p:cNvSpPr/>
            <p:nvPr/>
          </p:nvSpPr>
          <p:spPr>
            <a:xfrm>
              <a:off x="890451" y="5951018"/>
              <a:ext cx="99392" cy="97648"/>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49" name="Google Shape;49;p9"/>
            <p:cNvSpPr/>
            <p:nvPr/>
          </p:nvSpPr>
          <p:spPr>
            <a:xfrm>
              <a:off x="498115" y="6181188"/>
              <a:ext cx="94161" cy="130778"/>
            </a:xfrm>
            <a:custGeom>
              <a:avLst/>
              <a:gdLst/>
              <a:ahLst/>
              <a:cxnLst/>
              <a:rect l="l" t="t" r="r" b="b"/>
              <a:pathLst>
                <a:path w="54" h="75" extrusionOk="0">
                  <a:moveTo>
                    <a:pt x="32" y="11"/>
                  </a:moveTo>
                  <a:lnTo>
                    <a:pt x="32" y="75"/>
                  </a:lnTo>
                  <a:lnTo>
                    <a:pt x="22" y="75"/>
                  </a:lnTo>
                  <a:lnTo>
                    <a:pt x="22" y="11"/>
                  </a:lnTo>
                  <a:lnTo>
                    <a:pt x="0" y="11"/>
                  </a:lnTo>
                  <a:lnTo>
                    <a:pt x="0" y="0"/>
                  </a:lnTo>
                  <a:lnTo>
                    <a:pt x="54" y="0"/>
                  </a:lnTo>
                  <a:lnTo>
                    <a:pt x="54" y="11"/>
                  </a:lnTo>
                  <a:lnTo>
                    <a:pt x="32" y="1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50" name="Google Shape;50;p9"/>
            <p:cNvSpPr/>
            <p:nvPr/>
          </p:nvSpPr>
          <p:spPr>
            <a:xfrm>
              <a:off x="609713" y="6174213"/>
              <a:ext cx="78468" cy="137753"/>
            </a:xfrm>
            <a:custGeom>
              <a:avLst/>
              <a:gdLst/>
              <a:ahLst/>
              <a:cxnLst/>
              <a:rect l="l" t="t" r="r" b="b"/>
              <a:pathLst>
                <a:path w="31" h="54" extrusionOk="0">
                  <a:moveTo>
                    <a:pt x="23" y="54"/>
                  </a:moveTo>
                  <a:cubicBezTo>
                    <a:pt x="23" y="32"/>
                    <a:pt x="23" y="32"/>
                    <a:pt x="23" y="32"/>
                  </a:cubicBezTo>
                  <a:cubicBezTo>
                    <a:pt x="23" y="28"/>
                    <a:pt x="22" y="26"/>
                    <a:pt x="21" y="24"/>
                  </a:cubicBezTo>
                  <a:cubicBezTo>
                    <a:pt x="20" y="22"/>
                    <a:pt x="18" y="22"/>
                    <a:pt x="15" y="22"/>
                  </a:cubicBezTo>
                  <a:cubicBezTo>
                    <a:pt x="14" y="22"/>
                    <a:pt x="13" y="22"/>
                    <a:pt x="12" y="22"/>
                  </a:cubicBezTo>
                  <a:cubicBezTo>
                    <a:pt x="11" y="22"/>
                    <a:pt x="10" y="23"/>
                    <a:pt x="9" y="24"/>
                  </a:cubicBezTo>
                  <a:cubicBezTo>
                    <a:pt x="9" y="25"/>
                    <a:pt x="8" y="26"/>
                    <a:pt x="8" y="27"/>
                  </a:cubicBezTo>
                  <a:cubicBezTo>
                    <a:pt x="7" y="28"/>
                    <a:pt x="7" y="30"/>
                    <a:pt x="7" y="31"/>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8" y="18"/>
                    <a:pt x="9" y="17"/>
                  </a:cubicBezTo>
                  <a:cubicBezTo>
                    <a:pt x="10" y="17"/>
                    <a:pt x="10" y="16"/>
                    <a:pt x="11" y="16"/>
                  </a:cubicBezTo>
                  <a:cubicBezTo>
                    <a:pt x="12" y="15"/>
                    <a:pt x="13" y="15"/>
                    <a:pt x="14" y="15"/>
                  </a:cubicBezTo>
                  <a:cubicBezTo>
                    <a:pt x="15" y="15"/>
                    <a:pt x="16" y="15"/>
                    <a:pt x="17" y="15"/>
                  </a:cubicBezTo>
                  <a:cubicBezTo>
                    <a:pt x="19" y="15"/>
                    <a:pt x="21" y="15"/>
                    <a:pt x="23" y="16"/>
                  </a:cubicBezTo>
                  <a:cubicBezTo>
                    <a:pt x="25" y="16"/>
                    <a:pt x="26" y="17"/>
                    <a:pt x="27" y="19"/>
                  </a:cubicBezTo>
                  <a:cubicBezTo>
                    <a:pt x="28" y="20"/>
                    <a:pt x="29" y="22"/>
                    <a:pt x="30" y="24"/>
                  </a:cubicBezTo>
                  <a:cubicBezTo>
                    <a:pt x="30" y="27"/>
                    <a:pt x="31" y="29"/>
                    <a:pt x="31" y="32"/>
                  </a:cubicBezTo>
                  <a:cubicBezTo>
                    <a:pt x="31" y="54"/>
                    <a:pt x="31" y="54"/>
                    <a:pt x="31" y="54"/>
                  </a:cubicBezTo>
                  <a:lnTo>
                    <a:pt x="23" y="5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51" name="Google Shape;51;p9"/>
            <p:cNvSpPr/>
            <p:nvPr/>
          </p:nvSpPr>
          <p:spPr>
            <a:xfrm>
              <a:off x="705618" y="6212575"/>
              <a:ext cx="85443" cy="101135"/>
            </a:xfrm>
            <a:custGeom>
              <a:avLst/>
              <a:gdLst/>
              <a:ahLst/>
              <a:cxnLst/>
              <a:rect l="l" t="t" r="r" b="b"/>
              <a:pathLst>
                <a:path w="33" h="40" extrusionOk="0">
                  <a:moveTo>
                    <a:pt x="33" y="19"/>
                  </a:moveTo>
                  <a:cubicBezTo>
                    <a:pt x="33" y="19"/>
                    <a:pt x="33" y="20"/>
                    <a:pt x="33" y="21"/>
                  </a:cubicBezTo>
                  <a:cubicBezTo>
                    <a:pt x="33" y="21"/>
                    <a:pt x="33" y="22"/>
                    <a:pt x="33" y="22"/>
                  </a:cubicBezTo>
                  <a:cubicBezTo>
                    <a:pt x="7" y="22"/>
                    <a:pt x="7" y="22"/>
                    <a:pt x="7"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19" y="33"/>
                  </a:cubicBezTo>
                  <a:cubicBezTo>
                    <a:pt x="20" y="32"/>
                    <a:pt x="21" y="32"/>
                    <a:pt x="22" y="32"/>
                  </a:cubicBezTo>
                  <a:cubicBezTo>
                    <a:pt x="22" y="32"/>
                    <a:pt x="23" y="31"/>
                    <a:pt x="23" y="31"/>
                  </a:cubicBezTo>
                  <a:cubicBezTo>
                    <a:pt x="24" y="31"/>
                    <a:pt x="25"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3"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0"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5" y="16"/>
                  </a:moveTo>
                  <a:cubicBezTo>
                    <a:pt x="25" y="15"/>
                    <a:pt x="25" y="13"/>
                    <a:pt x="25"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52" name="Google Shape;52;p9"/>
            <p:cNvSpPr/>
            <p:nvPr/>
          </p:nvSpPr>
          <p:spPr>
            <a:xfrm>
              <a:off x="857320" y="6174213"/>
              <a:ext cx="83698" cy="139497"/>
            </a:xfrm>
            <a:custGeom>
              <a:avLst/>
              <a:gdLst/>
              <a:ahLst/>
              <a:cxnLst/>
              <a:rect l="l" t="t" r="r" b="b"/>
              <a:pathLst>
                <a:path w="33" h="55" extrusionOk="0">
                  <a:moveTo>
                    <a:pt x="33" y="35"/>
                  </a:moveTo>
                  <a:cubicBezTo>
                    <a:pt x="33" y="38"/>
                    <a:pt x="32" y="41"/>
                    <a:pt x="31" y="44"/>
                  </a:cubicBezTo>
                  <a:cubicBezTo>
                    <a:pt x="30" y="46"/>
                    <a:pt x="29" y="48"/>
                    <a:pt x="28" y="50"/>
                  </a:cubicBezTo>
                  <a:cubicBezTo>
                    <a:pt x="27" y="51"/>
                    <a:pt x="25" y="53"/>
                    <a:pt x="23" y="53"/>
                  </a:cubicBezTo>
                  <a:cubicBezTo>
                    <a:pt x="21" y="54"/>
                    <a:pt x="19" y="55"/>
                    <a:pt x="17" y="55"/>
                  </a:cubicBezTo>
                  <a:cubicBezTo>
                    <a:pt x="16" y="55"/>
                    <a:pt x="14" y="54"/>
                    <a:pt x="12" y="53"/>
                  </a:cubicBezTo>
                  <a:cubicBezTo>
                    <a:pt x="10" y="52"/>
                    <a:pt x="9" y="51"/>
                    <a:pt x="8" y="50"/>
                  </a:cubicBezTo>
                  <a:cubicBezTo>
                    <a:pt x="8" y="54"/>
                    <a:pt x="8" y="54"/>
                    <a:pt x="8" y="54"/>
                  </a:cubicBezTo>
                  <a:cubicBezTo>
                    <a:pt x="0" y="54"/>
                    <a:pt x="0" y="54"/>
                    <a:pt x="0" y="54"/>
                  </a:cubicBezTo>
                  <a:cubicBezTo>
                    <a:pt x="0" y="4"/>
                    <a:pt x="0" y="4"/>
                    <a:pt x="0" y="4"/>
                  </a:cubicBezTo>
                  <a:cubicBezTo>
                    <a:pt x="8" y="0"/>
                    <a:pt x="8" y="0"/>
                    <a:pt x="8" y="0"/>
                  </a:cubicBezTo>
                  <a:cubicBezTo>
                    <a:pt x="8" y="19"/>
                    <a:pt x="8" y="19"/>
                    <a:pt x="8" y="19"/>
                  </a:cubicBezTo>
                  <a:cubicBezTo>
                    <a:pt x="9" y="18"/>
                    <a:pt x="9" y="18"/>
                    <a:pt x="10" y="17"/>
                  </a:cubicBezTo>
                  <a:cubicBezTo>
                    <a:pt x="11" y="17"/>
                    <a:pt x="11" y="16"/>
                    <a:pt x="12" y="16"/>
                  </a:cubicBezTo>
                  <a:cubicBezTo>
                    <a:pt x="13" y="16"/>
                    <a:pt x="13" y="15"/>
                    <a:pt x="14" y="15"/>
                  </a:cubicBezTo>
                  <a:cubicBezTo>
                    <a:pt x="15" y="15"/>
                    <a:pt x="16" y="15"/>
                    <a:pt x="18" y="15"/>
                  </a:cubicBezTo>
                  <a:cubicBezTo>
                    <a:pt x="20" y="15"/>
                    <a:pt x="22" y="15"/>
                    <a:pt x="24" y="16"/>
                  </a:cubicBezTo>
                  <a:cubicBezTo>
                    <a:pt x="25" y="16"/>
                    <a:pt x="27" y="18"/>
                    <a:pt x="28" y="19"/>
                  </a:cubicBezTo>
                  <a:cubicBezTo>
                    <a:pt x="30" y="21"/>
                    <a:pt x="31" y="23"/>
                    <a:pt x="31" y="26"/>
                  </a:cubicBezTo>
                  <a:cubicBezTo>
                    <a:pt x="32" y="28"/>
                    <a:pt x="33" y="32"/>
                    <a:pt x="33" y="35"/>
                  </a:cubicBezTo>
                  <a:close/>
                  <a:moveTo>
                    <a:pt x="25" y="35"/>
                  </a:moveTo>
                  <a:cubicBezTo>
                    <a:pt x="25" y="31"/>
                    <a:pt x="24" y="27"/>
                    <a:pt x="23" y="25"/>
                  </a:cubicBezTo>
                  <a:cubicBezTo>
                    <a:pt x="21" y="23"/>
                    <a:pt x="19" y="22"/>
                    <a:pt x="16" y="22"/>
                  </a:cubicBezTo>
                  <a:cubicBezTo>
                    <a:pt x="15" y="22"/>
                    <a:pt x="15" y="22"/>
                    <a:pt x="14" y="22"/>
                  </a:cubicBezTo>
                  <a:cubicBezTo>
                    <a:pt x="13" y="22"/>
                    <a:pt x="12" y="23"/>
                    <a:pt x="11" y="23"/>
                  </a:cubicBezTo>
                  <a:cubicBezTo>
                    <a:pt x="11" y="23"/>
                    <a:pt x="10" y="24"/>
                    <a:pt x="9" y="25"/>
                  </a:cubicBezTo>
                  <a:cubicBezTo>
                    <a:pt x="9" y="25"/>
                    <a:pt x="8" y="26"/>
                    <a:pt x="8" y="26"/>
                  </a:cubicBezTo>
                  <a:cubicBezTo>
                    <a:pt x="8" y="43"/>
                    <a:pt x="8" y="43"/>
                    <a:pt x="8" y="43"/>
                  </a:cubicBezTo>
                  <a:cubicBezTo>
                    <a:pt x="8" y="43"/>
                    <a:pt x="9" y="44"/>
                    <a:pt x="9" y="44"/>
                  </a:cubicBezTo>
                  <a:cubicBezTo>
                    <a:pt x="10" y="45"/>
                    <a:pt x="11" y="45"/>
                    <a:pt x="11" y="46"/>
                  </a:cubicBezTo>
                  <a:cubicBezTo>
                    <a:pt x="12" y="46"/>
                    <a:pt x="13" y="47"/>
                    <a:pt x="14" y="47"/>
                  </a:cubicBezTo>
                  <a:cubicBezTo>
                    <a:pt x="15" y="47"/>
                    <a:pt x="16" y="48"/>
                    <a:pt x="17" y="48"/>
                  </a:cubicBezTo>
                  <a:cubicBezTo>
                    <a:pt x="19" y="48"/>
                    <a:pt x="21" y="47"/>
                    <a:pt x="23" y="45"/>
                  </a:cubicBezTo>
                  <a:cubicBezTo>
                    <a:pt x="24" y="43"/>
                    <a:pt x="25" y="39"/>
                    <a:pt x="25" y="3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53" name="Google Shape;53;p9"/>
            <p:cNvSpPr/>
            <p:nvPr/>
          </p:nvSpPr>
          <p:spPr>
            <a:xfrm>
              <a:off x="956713" y="6212575"/>
              <a:ext cx="83698" cy="101135"/>
            </a:xfrm>
            <a:custGeom>
              <a:avLst/>
              <a:gdLst/>
              <a:ahLst/>
              <a:cxnLst/>
              <a:rect l="l" t="t" r="r" b="b"/>
              <a:pathLst>
                <a:path w="33" h="40" extrusionOk="0">
                  <a:moveTo>
                    <a:pt x="33" y="19"/>
                  </a:moveTo>
                  <a:cubicBezTo>
                    <a:pt x="33" y="19"/>
                    <a:pt x="33" y="20"/>
                    <a:pt x="33" y="21"/>
                  </a:cubicBezTo>
                  <a:cubicBezTo>
                    <a:pt x="33" y="21"/>
                    <a:pt x="32" y="22"/>
                    <a:pt x="32" y="22"/>
                  </a:cubicBezTo>
                  <a:cubicBezTo>
                    <a:pt x="7" y="22"/>
                    <a:pt x="7" y="22"/>
                    <a:pt x="7" y="22"/>
                  </a:cubicBezTo>
                  <a:cubicBezTo>
                    <a:pt x="7" y="24"/>
                    <a:pt x="8" y="26"/>
                    <a:pt x="8" y="27"/>
                  </a:cubicBezTo>
                  <a:cubicBezTo>
                    <a:pt x="9" y="28"/>
                    <a:pt x="10" y="29"/>
                    <a:pt x="10" y="30"/>
                  </a:cubicBezTo>
                  <a:cubicBezTo>
                    <a:pt x="11" y="31"/>
                    <a:pt x="12" y="32"/>
                    <a:pt x="13" y="32"/>
                  </a:cubicBezTo>
                  <a:cubicBezTo>
                    <a:pt x="14" y="33"/>
                    <a:pt x="16" y="33"/>
                    <a:pt x="17" y="33"/>
                  </a:cubicBezTo>
                  <a:cubicBezTo>
                    <a:pt x="18" y="33"/>
                    <a:pt x="18" y="33"/>
                    <a:pt x="19" y="33"/>
                  </a:cubicBezTo>
                  <a:cubicBezTo>
                    <a:pt x="20" y="32"/>
                    <a:pt x="21" y="32"/>
                    <a:pt x="21" y="32"/>
                  </a:cubicBezTo>
                  <a:cubicBezTo>
                    <a:pt x="22" y="32"/>
                    <a:pt x="22" y="31"/>
                    <a:pt x="23" y="31"/>
                  </a:cubicBezTo>
                  <a:cubicBezTo>
                    <a:pt x="24" y="31"/>
                    <a:pt x="24"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19" y="39"/>
                    <a:pt x="18" y="40"/>
                    <a:pt x="16" y="40"/>
                  </a:cubicBezTo>
                  <a:cubicBezTo>
                    <a:pt x="15" y="40"/>
                    <a:pt x="13" y="39"/>
                    <a:pt x="12" y="39"/>
                  </a:cubicBezTo>
                  <a:cubicBezTo>
                    <a:pt x="10" y="38"/>
                    <a:pt x="9" y="38"/>
                    <a:pt x="8" y="37"/>
                  </a:cubicBezTo>
                  <a:cubicBezTo>
                    <a:pt x="7" y="36"/>
                    <a:pt x="6" y="35"/>
                    <a:pt x="5" y="34"/>
                  </a:cubicBezTo>
                  <a:cubicBezTo>
                    <a:pt x="4" y="34"/>
                    <a:pt x="3" y="32"/>
                    <a:pt x="2" y="31"/>
                  </a:cubicBezTo>
                  <a:cubicBezTo>
                    <a:pt x="1" y="29"/>
                    <a:pt x="1" y="28"/>
                    <a:pt x="0" y="26"/>
                  </a:cubicBezTo>
                  <a:cubicBezTo>
                    <a:pt x="0" y="24"/>
                    <a:pt x="0" y="22"/>
                    <a:pt x="0" y="20"/>
                  </a:cubicBezTo>
                  <a:cubicBezTo>
                    <a:pt x="0" y="16"/>
                    <a:pt x="0" y="13"/>
                    <a:pt x="1" y="11"/>
                  </a:cubicBezTo>
                  <a:cubicBezTo>
                    <a:pt x="2" y="8"/>
                    <a:pt x="3" y="6"/>
                    <a:pt x="4" y="5"/>
                  </a:cubicBezTo>
                  <a:cubicBezTo>
                    <a:pt x="6" y="3"/>
                    <a:pt x="8" y="2"/>
                    <a:pt x="10" y="1"/>
                  </a:cubicBezTo>
                  <a:cubicBezTo>
                    <a:pt x="12" y="0"/>
                    <a:pt x="14" y="0"/>
                    <a:pt x="16" y="0"/>
                  </a:cubicBezTo>
                  <a:cubicBezTo>
                    <a:pt x="19" y="0"/>
                    <a:pt x="22" y="0"/>
                    <a:pt x="24" y="1"/>
                  </a:cubicBezTo>
                  <a:cubicBezTo>
                    <a:pt x="26" y="2"/>
                    <a:pt x="27" y="4"/>
                    <a:pt x="29" y="5"/>
                  </a:cubicBezTo>
                  <a:cubicBezTo>
                    <a:pt x="30" y="7"/>
                    <a:pt x="31" y="9"/>
                    <a:pt x="32" y="11"/>
                  </a:cubicBezTo>
                  <a:cubicBezTo>
                    <a:pt x="32" y="14"/>
                    <a:pt x="33" y="16"/>
                    <a:pt x="33" y="19"/>
                  </a:cubicBezTo>
                  <a:close/>
                  <a:moveTo>
                    <a:pt x="25" y="16"/>
                  </a:moveTo>
                  <a:cubicBezTo>
                    <a:pt x="25" y="15"/>
                    <a:pt x="25" y="13"/>
                    <a:pt x="24" y="12"/>
                  </a:cubicBezTo>
                  <a:cubicBezTo>
                    <a:pt x="24" y="11"/>
                    <a:pt x="23" y="10"/>
                    <a:pt x="23" y="9"/>
                  </a:cubicBezTo>
                  <a:cubicBezTo>
                    <a:pt x="22" y="8"/>
                    <a:pt x="21" y="8"/>
                    <a:pt x="20" y="7"/>
                  </a:cubicBezTo>
                  <a:cubicBezTo>
                    <a:pt x="19" y="7"/>
                    <a:pt x="18" y="6"/>
                    <a:pt x="16" y="6"/>
                  </a:cubicBezTo>
                  <a:cubicBezTo>
                    <a:pt x="15" y="6"/>
                    <a:pt x="13" y="7"/>
                    <a:pt x="12" y="7"/>
                  </a:cubicBezTo>
                  <a:cubicBezTo>
                    <a:pt x="11" y="7"/>
                    <a:pt x="11" y="8"/>
                    <a:pt x="10" y="9"/>
                  </a:cubicBezTo>
                  <a:cubicBezTo>
                    <a:pt x="9" y="10"/>
                    <a:pt x="9" y="11"/>
                    <a:pt x="8" y="12"/>
                  </a:cubicBezTo>
                  <a:cubicBezTo>
                    <a:pt x="8" y="13"/>
                    <a:pt x="7" y="14"/>
                    <a:pt x="7"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54" name="Google Shape;54;p9"/>
            <p:cNvSpPr/>
            <p:nvPr/>
          </p:nvSpPr>
          <p:spPr>
            <a:xfrm>
              <a:off x="1050873"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3" y="55"/>
                    <a:pt x="12" y="54"/>
                    <a:pt x="11" y="54"/>
                  </a:cubicBezTo>
                  <a:cubicBezTo>
                    <a:pt x="10" y="54"/>
                    <a:pt x="9" y="53"/>
                    <a:pt x="8" y="52"/>
                  </a:cubicBezTo>
                  <a:cubicBezTo>
                    <a:pt x="7" y="51"/>
                    <a:pt x="6" y="50"/>
                    <a:pt x="6" y="49"/>
                  </a:cubicBezTo>
                  <a:cubicBezTo>
                    <a:pt x="6"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5"/>
                    <a:pt x="13" y="45"/>
                  </a:cubicBezTo>
                  <a:cubicBezTo>
                    <a:pt x="13" y="46"/>
                    <a:pt x="13" y="46"/>
                    <a:pt x="14" y="47"/>
                  </a:cubicBezTo>
                  <a:cubicBezTo>
                    <a:pt x="14" y="47"/>
                    <a:pt x="14" y="47"/>
                    <a:pt x="15" y="47"/>
                  </a:cubicBezTo>
                  <a:cubicBezTo>
                    <a:pt x="15" y="48"/>
                    <a:pt x="16" y="48"/>
                    <a:pt x="17" y="48"/>
                  </a:cubicBezTo>
                  <a:cubicBezTo>
                    <a:pt x="18" y="48"/>
                    <a:pt x="19" y="48"/>
                    <a:pt x="20" y="47"/>
                  </a:cubicBezTo>
                  <a:cubicBezTo>
                    <a:pt x="21" y="47"/>
                    <a:pt x="22"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55" name="Google Shape;55;p9"/>
            <p:cNvSpPr/>
            <p:nvPr/>
          </p:nvSpPr>
          <p:spPr>
            <a:xfrm>
              <a:off x="1118877"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3" y="55"/>
                    <a:pt x="11" y="54"/>
                    <a:pt x="10" y="54"/>
                  </a:cubicBezTo>
                  <a:cubicBezTo>
                    <a:pt x="9" y="54"/>
                    <a:pt x="9"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5"/>
                    <a:pt x="13" y="45"/>
                  </a:cubicBezTo>
                  <a:cubicBezTo>
                    <a:pt x="13" y="46"/>
                    <a:pt x="13" y="46"/>
                    <a:pt x="14" y="47"/>
                  </a:cubicBezTo>
                  <a:cubicBezTo>
                    <a:pt x="14" y="47"/>
                    <a:pt x="14" y="47"/>
                    <a:pt x="15" y="47"/>
                  </a:cubicBezTo>
                  <a:cubicBezTo>
                    <a:pt x="15" y="48"/>
                    <a:pt x="16" y="48"/>
                    <a:pt x="17" y="48"/>
                  </a:cubicBezTo>
                  <a:cubicBezTo>
                    <a:pt x="18" y="48"/>
                    <a:pt x="19" y="48"/>
                    <a:pt x="20" y="47"/>
                  </a:cubicBezTo>
                  <a:cubicBezTo>
                    <a:pt x="21"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56" name="Google Shape;56;p9"/>
            <p:cNvSpPr/>
            <p:nvPr/>
          </p:nvSpPr>
          <p:spPr>
            <a:xfrm>
              <a:off x="1190370" y="6212575"/>
              <a:ext cx="83698" cy="101135"/>
            </a:xfrm>
            <a:custGeom>
              <a:avLst/>
              <a:gdLst/>
              <a:ahLst/>
              <a:cxnLst/>
              <a:rect l="l" t="t" r="r" b="b"/>
              <a:pathLst>
                <a:path w="33" h="40" extrusionOk="0">
                  <a:moveTo>
                    <a:pt x="33" y="19"/>
                  </a:moveTo>
                  <a:cubicBezTo>
                    <a:pt x="33" y="19"/>
                    <a:pt x="33" y="20"/>
                    <a:pt x="33" y="21"/>
                  </a:cubicBezTo>
                  <a:cubicBezTo>
                    <a:pt x="32" y="21"/>
                    <a:pt x="32" y="22"/>
                    <a:pt x="32" y="22"/>
                  </a:cubicBezTo>
                  <a:cubicBezTo>
                    <a:pt x="7" y="22"/>
                    <a:pt x="7" y="22"/>
                    <a:pt x="7" y="22"/>
                  </a:cubicBezTo>
                  <a:cubicBezTo>
                    <a:pt x="7" y="24"/>
                    <a:pt x="8" y="26"/>
                    <a:pt x="8" y="27"/>
                  </a:cubicBezTo>
                  <a:cubicBezTo>
                    <a:pt x="9" y="28"/>
                    <a:pt x="10" y="29"/>
                    <a:pt x="10" y="30"/>
                  </a:cubicBezTo>
                  <a:cubicBezTo>
                    <a:pt x="11" y="31"/>
                    <a:pt x="12" y="32"/>
                    <a:pt x="13" y="32"/>
                  </a:cubicBezTo>
                  <a:cubicBezTo>
                    <a:pt x="14" y="33"/>
                    <a:pt x="16" y="33"/>
                    <a:pt x="17" y="33"/>
                  </a:cubicBezTo>
                  <a:cubicBezTo>
                    <a:pt x="18" y="33"/>
                    <a:pt x="18" y="33"/>
                    <a:pt x="19" y="33"/>
                  </a:cubicBezTo>
                  <a:cubicBezTo>
                    <a:pt x="20" y="32"/>
                    <a:pt x="20" y="32"/>
                    <a:pt x="21" y="32"/>
                  </a:cubicBezTo>
                  <a:cubicBezTo>
                    <a:pt x="22" y="32"/>
                    <a:pt x="22" y="31"/>
                    <a:pt x="23" y="31"/>
                  </a:cubicBezTo>
                  <a:cubicBezTo>
                    <a:pt x="23" y="31"/>
                    <a:pt x="24" y="30"/>
                    <a:pt x="25" y="30"/>
                  </a:cubicBezTo>
                  <a:cubicBezTo>
                    <a:pt x="29" y="35"/>
                    <a:pt x="29" y="35"/>
                    <a:pt x="29" y="35"/>
                  </a:cubicBezTo>
                  <a:cubicBezTo>
                    <a:pt x="29" y="35"/>
                    <a:pt x="28" y="36"/>
                    <a:pt x="27" y="37"/>
                  </a:cubicBezTo>
                  <a:cubicBezTo>
                    <a:pt x="26" y="37"/>
                    <a:pt x="25" y="38"/>
                    <a:pt x="24" y="38"/>
                  </a:cubicBezTo>
                  <a:cubicBezTo>
                    <a:pt x="23" y="39"/>
                    <a:pt x="22" y="39"/>
                    <a:pt x="20" y="39"/>
                  </a:cubicBezTo>
                  <a:cubicBezTo>
                    <a:pt x="19" y="39"/>
                    <a:pt x="18" y="40"/>
                    <a:pt x="16" y="40"/>
                  </a:cubicBezTo>
                  <a:cubicBezTo>
                    <a:pt x="15" y="40"/>
                    <a:pt x="13" y="39"/>
                    <a:pt x="12" y="39"/>
                  </a:cubicBezTo>
                  <a:cubicBezTo>
                    <a:pt x="10" y="38"/>
                    <a:pt x="9" y="38"/>
                    <a:pt x="8" y="37"/>
                  </a:cubicBezTo>
                  <a:cubicBezTo>
                    <a:pt x="7" y="36"/>
                    <a:pt x="6" y="35"/>
                    <a:pt x="5" y="34"/>
                  </a:cubicBezTo>
                  <a:cubicBezTo>
                    <a:pt x="4" y="34"/>
                    <a:pt x="3" y="32"/>
                    <a:pt x="2" y="31"/>
                  </a:cubicBezTo>
                  <a:cubicBezTo>
                    <a:pt x="1" y="29"/>
                    <a:pt x="1" y="28"/>
                    <a:pt x="0" y="26"/>
                  </a:cubicBezTo>
                  <a:cubicBezTo>
                    <a:pt x="0" y="24"/>
                    <a:pt x="0" y="22"/>
                    <a:pt x="0" y="20"/>
                  </a:cubicBezTo>
                  <a:cubicBezTo>
                    <a:pt x="0" y="16"/>
                    <a:pt x="0" y="13"/>
                    <a:pt x="1" y="11"/>
                  </a:cubicBezTo>
                  <a:cubicBezTo>
                    <a:pt x="2" y="8"/>
                    <a:pt x="3" y="6"/>
                    <a:pt x="4" y="5"/>
                  </a:cubicBezTo>
                  <a:cubicBezTo>
                    <a:pt x="6" y="3"/>
                    <a:pt x="8" y="2"/>
                    <a:pt x="10" y="1"/>
                  </a:cubicBezTo>
                  <a:cubicBezTo>
                    <a:pt x="12" y="0"/>
                    <a:pt x="14" y="0"/>
                    <a:pt x="16" y="0"/>
                  </a:cubicBezTo>
                  <a:cubicBezTo>
                    <a:pt x="19" y="0"/>
                    <a:pt x="22" y="0"/>
                    <a:pt x="24" y="1"/>
                  </a:cubicBezTo>
                  <a:cubicBezTo>
                    <a:pt x="26" y="2"/>
                    <a:pt x="27" y="4"/>
                    <a:pt x="29" y="5"/>
                  </a:cubicBezTo>
                  <a:cubicBezTo>
                    <a:pt x="30" y="7"/>
                    <a:pt x="31" y="9"/>
                    <a:pt x="32" y="11"/>
                  </a:cubicBezTo>
                  <a:cubicBezTo>
                    <a:pt x="32" y="14"/>
                    <a:pt x="33" y="16"/>
                    <a:pt x="33" y="19"/>
                  </a:cubicBezTo>
                  <a:close/>
                  <a:moveTo>
                    <a:pt x="25" y="16"/>
                  </a:moveTo>
                  <a:cubicBezTo>
                    <a:pt x="25" y="15"/>
                    <a:pt x="25" y="13"/>
                    <a:pt x="24" y="12"/>
                  </a:cubicBezTo>
                  <a:cubicBezTo>
                    <a:pt x="24" y="11"/>
                    <a:pt x="23" y="10"/>
                    <a:pt x="23" y="9"/>
                  </a:cubicBezTo>
                  <a:cubicBezTo>
                    <a:pt x="22" y="8"/>
                    <a:pt x="21" y="8"/>
                    <a:pt x="20" y="7"/>
                  </a:cubicBezTo>
                  <a:cubicBezTo>
                    <a:pt x="19" y="7"/>
                    <a:pt x="17" y="6"/>
                    <a:pt x="16" y="6"/>
                  </a:cubicBezTo>
                  <a:cubicBezTo>
                    <a:pt x="15" y="6"/>
                    <a:pt x="13" y="7"/>
                    <a:pt x="12" y="7"/>
                  </a:cubicBezTo>
                  <a:cubicBezTo>
                    <a:pt x="11" y="7"/>
                    <a:pt x="11" y="8"/>
                    <a:pt x="10" y="9"/>
                  </a:cubicBezTo>
                  <a:cubicBezTo>
                    <a:pt x="9" y="10"/>
                    <a:pt x="9" y="11"/>
                    <a:pt x="8" y="12"/>
                  </a:cubicBezTo>
                  <a:cubicBezTo>
                    <a:pt x="8" y="13"/>
                    <a:pt x="7" y="14"/>
                    <a:pt x="7"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57" name="Google Shape;57;p9"/>
            <p:cNvSpPr/>
            <p:nvPr/>
          </p:nvSpPr>
          <p:spPr>
            <a:xfrm>
              <a:off x="1294993" y="6212575"/>
              <a:ext cx="55799" cy="99391"/>
            </a:xfrm>
            <a:custGeom>
              <a:avLst/>
              <a:gdLst/>
              <a:ahLst/>
              <a:cxnLst/>
              <a:rect l="l" t="t" r="r" b="b"/>
              <a:pathLst>
                <a:path w="22" h="39" extrusionOk="0">
                  <a:moveTo>
                    <a:pt x="20" y="8"/>
                  </a:moveTo>
                  <a:cubicBezTo>
                    <a:pt x="20" y="8"/>
                    <a:pt x="19" y="8"/>
                    <a:pt x="18" y="7"/>
                  </a:cubicBezTo>
                  <a:cubicBezTo>
                    <a:pt x="17" y="7"/>
                    <a:pt x="16" y="7"/>
                    <a:pt x="15" y="7"/>
                  </a:cubicBezTo>
                  <a:cubicBezTo>
                    <a:pt x="12" y="7"/>
                    <a:pt x="10" y="8"/>
                    <a:pt x="9" y="9"/>
                  </a:cubicBezTo>
                  <a:cubicBezTo>
                    <a:pt x="8" y="11"/>
                    <a:pt x="7" y="14"/>
                    <a:pt x="7" y="17"/>
                  </a:cubicBezTo>
                  <a:cubicBezTo>
                    <a:pt x="7" y="39"/>
                    <a:pt x="7" y="39"/>
                    <a:pt x="7" y="39"/>
                  </a:cubicBezTo>
                  <a:cubicBezTo>
                    <a:pt x="0" y="39"/>
                    <a:pt x="0" y="39"/>
                    <a:pt x="0" y="39"/>
                  </a:cubicBezTo>
                  <a:cubicBezTo>
                    <a:pt x="0" y="0"/>
                    <a:pt x="0" y="0"/>
                    <a:pt x="0" y="0"/>
                  </a:cubicBezTo>
                  <a:cubicBezTo>
                    <a:pt x="7" y="0"/>
                    <a:pt x="7" y="0"/>
                    <a:pt x="7" y="0"/>
                  </a:cubicBezTo>
                  <a:cubicBezTo>
                    <a:pt x="7" y="4"/>
                    <a:pt x="7" y="4"/>
                    <a:pt x="7" y="4"/>
                  </a:cubicBezTo>
                  <a:cubicBezTo>
                    <a:pt x="8" y="3"/>
                    <a:pt x="8" y="3"/>
                    <a:pt x="9" y="2"/>
                  </a:cubicBezTo>
                  <a:cubicBezTo>
                    <a:pt x="9" y="2"/>
                    <a:pt x="10" y="1"/>
                    <a:pt x="11" y="1"/>
                  </a:cubicBezTo>
                  <a:cubicBezTo>
                    <a:pt x="11" y="0"/>
                    <a:pt x="12" y="0"/>
                    <a:pt x="13" y="0"/>
                  </a:cubicBezTo>
                  <a:cubicBezTo>
                    <a:pt x="14" y="0"/>
                    <a:pt x="15" y="0"/>
                    <a:pt x="16" y="0"/>
                  </a:cubicBezTo>
                  <a:cubicBezTo>
                    <a:pt x="17" y="0"/>
                    <a:pt x="19" y="0"/>
                    <a:pt x="20" y="0"/>
                  </a:cubicBezTo>
                  <a:cubicBezTo>
                    <a:pt x="21" y="0"/>
                    <a:pt x="22" y="1"/>
                    <a:pt x="22" y="1"/>
                  </a:cubicBezTo>
                  <a:lnTo>
                    <a:pt x="20" y="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58" name="Google Shape;58;p9"/>
            <p:cNvSpPr/>
            <p:nvPr/>
          </p:nvSpPr>
          <p:spPr>
            <a:xfrm>
              <a:off x="1406591"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3" y="55"/>
                    <a:pt x="11" y="54"/>
                    <a:pt x="10" y="54"/>
                  </a:cubicBezTo>
                  <a:cubicBezTo>
                    <a:pt x="9" y="54"/>
                    <a:pt x="9"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5"/>
                    <a:pt x="13" y="45"/>
                  </a:cubicBezTo>
                  <a:cubicBezTo>
                    <a:pt x="13" y="46"/>
                    <a:pt x="13" y="46"/>
                    <a:pt x="14" y="47"/>
                  </a:cubicBezTo>
                  <a:cubicBezTo>
                    <a:pt x="14" y="47"/>
                    <a:pt x="14" y="47"/>
                    <a:pt x="15" y="47"/>
                  </a:cubicBezTo>
                  <a:cubicBezTo>
                    <a:pt x="15" y="48"/>
                    <a:pt x="16" y="48"/>
                    <a:pt x="17" y="48"/>
                  </a:cubicBezTo>
                  <a:cubicBezTo>
                    <a:pt x="18" y="48"/>
                    <a:pt x="19" y="48"/>
                    <a:pt x="20" y="47"/>
                  </a:cubicBezTo>
                  <a:cubicBezTo>
                    <a:pt x="21"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59" name="Google Shape;59;p9"/>
            <p:cNvSpPr/>
            <p:nvPr/>
          </p:nvSpPr>
          <p:spPr>
            <a:xfrm>
              <a:off x="1485058" y="6174213"/>
              <a:ext cx="80211" cy="137753"/>
            </a:xfrm>
            <a:custGeom>
              <a:avLst/>
              <a:gdLst/>
              <a:ahLst/>
              <a:cxnLst/>
              <a:rect l="l" t="t" r="r" b="b"/>
              <a:pathLst>
                <a:path w="31" h="54" extrusionOk="0">
                  <a:moveTo>
                    <a:pt x="23" y="54"/>
                  </a:moveTo>
                  <a:cubicBezTo>
                    <a:pt x="23" y="32"/>
                    <a:pt x="23" y="32"/>
                    <a:pt x="23" y="32"/>
                  </a:cubicBezTo>
                  <a:cubicBezTo>
                    <a:pt x="23" y="28"/>
                    <a:pt x="23" y="26"/>
                    <a:pt x="21" y="24"/>
                  </a:cubicBezTo>
                  <a:cubicBezTo>
                    <a:pt x="20" y="22"/>
                    <a:pt x="18" y="22"/>
                    <a:pt x="15" y="22"/>
                  </a:cubicBezTo>
                  <a:cubicBezTo>
                    <a:pt x="14" y="22"/>
                    <a:pt x="13" y="22"/>
                    <a:pt x="12" y="22"/>
                  </a:cubicBezTo>
                  <a:cubicBezTo>
                    <a:pt x="11" y="22"/>
                    <a:pt x="10" y="23"/>
                    <a:pt x="10" y="24"/>
                  </a:cubicBezTo>
                  <a:cubicBezTo>
                    <a:pt x="9" y="25"/>
                    <a:pt x="8" y="26"/>
                    <a:pt x="8" y="27"/>
                  </a:cubicBezTo>
                  <a:cubicBezTo>
                    <a:pt x="8" y="28"/>
                    <a:pt x="7" y="30"/>
                    <a:pt x="7" y="31"/>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9" y="18"/>
                    <a:pt x="9" y="17"/>
                  </a:cubicBezTo>
                  <a:cubicBezTo>
                    <a:pt x="10" y="17"/>
                    <a:pt x="11" y="16"/>
                    <a:pt x="12" y="16"/>
                  </a:cubicBezTo>
                  <a:cubicBezTo>
                    <a:pt x="12" y="15"/>
                    <a:pt x="13" y="15"/>
                    <a:pt x="14" y="15"/>
                  </a:cubicBezTo>
                  <a:cubicBezTo>
                    <a:pt x="15" y="15"/>
                    <a:pt x="16" y="15"/>
                    <a:pt x="17" y="15"/>
                  </a:cubicBezTo>
                  <a:cubicBezTo>
                    <a:pt x="19" y="15"/>
                    <a:pt x="21" y="15"/>
                    <a:pt x="23" y="16"/>
                  </a:cubicBezTo>
                  <a:cubicBezTo>
                    <a:pt x="25" y="16"/>
                    <a:pt x="26" y="17"/>
                    <a:pt x="27" y="19"/>
                  </a:cubicBezTo>
                  <a:cubicBezTo>
                    <a:pt x="29" y="20"/>
                    <a:pt x="29" y="22"/>
                    <a:pt x="30" y="24"/>
                  </a:cubicBezTo>
                  <a:cubicBezTo>
                    <a:pt x="31" y="27"/>
                    <a:pt x="31" y="29"/>
                    <a:pt x="31" y="32"/>
                  </a:cubicBezTo>
                  <a:cubicBezTo>
                    <a:pt x="31" y="54"/>
                    <a:pt x="31" y="54"/>
                    <a:pt x="31" y="54"/>
                  </a:cubicBezTo>
                  <a:lnTo>
                    <a:pt x="23" y="5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60" name="Google Shape;60;p9"/>
            <p:cNvSpPr/>
            <p:nvPr/>
          </p:nvSpPr>
          <p:spPr>
            <a:xfrm>
              <a:off x="1582706"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10" y="28"/>
                    <a:pt x="10" y="29"/>
                    <a:pt x="11" y="30"/>
                  </a:cubicBezTo>
                  <a:cubicBezTo>
                    <a:pt x="12" y="31"/>
                    <a:pt x="13" y="32"/>
                    <a:pt x="14" y="32"/>
                  </a:cubicBezTo>
                  <a:cubicBezTo>
                    <a:pt x="15" y="33"/>
                    <a:pt x="16" y="33"/>
                    <a:pt x="17" y="33"/>
                  </a:cubicBezTo>
                  <a:cubicBezTo>
                    <a:pt x="18" y="33"/>
                    <a:pt x="19" y="33"/>
                    <a:pt x="20" y="33"/>
                  </a:cubicBezTo>
                  <a:cubicBezTo>
                    <a:pt x="20" y="32"/>
                    <a:pt x="21" y="32"/>
                    <a:pt x="22" y="32"/>
                  </a:cubicBezTo>
                  <a:cubicBezTo>
                    <a:pt x="23" y="32"/>
                    <a:pt x="23" y="31"/>
                    <a:pt x="24" y="31"/>
                  </a:cubicBezTo>
                  <a:cubicBezTo>
                    <a:pt x="24" y="31"/>
                    <a:pt x="25" y="30"/>
                    <a:pt x="26" y="30"/>
                  </a:cubicBezTo>
                  <a:cubicBezTo>
                    <a:pt x="30" y="35"/>
                    <a:pt x="30" y="35"/>
                    <a:pt x="30" y="35"/>
                  </a:cubicBezTo>
                  <a:cubicBezTo>
                    <a:pt x="29" y="35"/>
                    <a:pt x="28" y="36"/>
                    <a:pt x="27" y="37"/>
                  </a:cubicBezTo>
                  <a:cubicBezTo>
                    <a:pt x="27" y="37"/>
                    <a:pt x="26" y="38"/>
                    <a:pt x="25" y="38"/>
                  </a:cubicBezTo>
                  <a:cubicBezTo>
                    <a:pt x="24" y="39"/>
                    <a:pt x="22" y="39"/>
                    <a:pt x="21" y="39"/>
                  </a:cubicBezTo>
                  <a:cubicBezTo>
                    <a:pt x="20" y="39"/>
                    <a:pt x="18" y="40"/>
                    <a:pt x="17" y="40"/>
                  </a:cubicBezTo>
                  <a:cubicBezTo>
                    <a:pt x="15" y="40"/>
                    <a:pt x="14" y="39"/>
                    <a:pt x="12" y="39"/>
                  </a:cubicBezTo>
                  <a:cubicBezTo>
                    <a:pt x="11" y="38"/>
                    <a:pt x="10" y="38"/>
                    <a:pt x="8" y="37"/>
                  </a:cubicBezTo>
                  <a:cubicBezTo>
                    <a:pt x="7" y="36"/>
                    <a:pt x="6" y="35"/>
                    <a:pt x="5" y="34"/>
                  </a:cubicBezTo>
                  <a:cubicBezTo>
                    <a:pt x="4" y="34"/>
                    <a:pt x="4" y="32"/>
                    <a:pt x="3" y="31"/>
                  </a:cubicBezTo>
                  <a:cubicBezTo>
                    <a:pt x="2" y="29"/>
                    <a:pt x="1" y="28"/>
                    <a:pt x="1" y="26"/>
                  </a:cubicBezTo>
                  <a:cubicBezTo>
                    <a:pt x="1" y="24"/>
                    <a:pt x="0" y="22"/>
                    <a:pt x="0" y="20"/>
                  </a:cubicBezTo>
                  <a:cubicBezTo>
                    <a:pt x="0" y="16"/>
                    <a:pt x="1" y="13"/>
                    <a:pt x="2" y="11"/>
                  </a:cubicBezTo>
                  <a:cubicBezTo>
                    <a:pt x="2" y="8"/>
                    <a:pt x="4" y="6"/>
                    <a:pt x="5" y="5"/>
                  </a:cubicBezTo>
                  <a:cubicBezTo>
                    <a:pt x="6" y="3"/>
                    <a:pt x="8" y="2"/>
                    <a:pt x="10" y="1"/>
                  </a:cubicBezTo>
                  <a:cubicBezTo>
                    <a:pt x="12" y="0"/>
                    <a:pt x="15" y="0"/>
                    <a:pt x="17" y="0"/>
                  </a:cubicBezTo>
                  <a:cubicBezTo>
                    <a:pt x="20" y="0"/>
                    <a:pt x="22" y="0"/>
                    <a:pt x="24" y="1"/>
                  </a:cubicBezTo>
                  <a:cubicBezTo>
                    <a:pt x="26" y="2"/>
                    <a:pt x="28" y="4"/>
                    <a:pt x="29" y="5"/>
                  </a:cubicBezTo>
                  <a:cubicBezTo>
                    <a:pt x="31" y="7"/>
                    <a:pt x="32" y="9"/>
                    <a:pt x="32" y="11"/>
                  </a:cubicBezTo>
                  <a:cubicBezTo>
                    <a:pt x="33" y="14"/>
                    <a:pt x="33" y="16"/>
                    <a:pt x="33" y="19"/>
                  </a:cubicBezTo>
                  <a:close/>
                  <a:moveTo>
                    <a:pt x="26" y="16"/>
                  </a:moveTo>
                  <a:cubicBezTo>
                    <a:pt x="26" y="15"/>
                    <a:pt x="25" y="13"/>
                    <a:pt x="25" y="12"/>
                  </a:cubicBezTo>
                  <a:cubicBezTo>
                    <a:pt x="25" y="11"/>
                    <a:pt x="24" y="10"/>
                    <a:pt x="23" y="9"/>
                  </a:cubicBezTo>
                  <a:cubicBezTo>
                    <a:pt x="23" y="8"/>
                    <a:pt x="22" y="8"/>
                    <a:pt x="21" y="7"/>
                  </a:cubicBezTo>
                  <a:cubicBezTo>
                    <a:pt x="20" y="7"/>
                    <a:pt x="18" y="6"/>
                    <a:pt x="17" y="6"/>
                  </a:cubicBezTo>
                  <a:cubicBezTo>
                    <a:pt x="15" y="6"/>
                    <a:pt x="14" y="7"/>
                    <a:pt x="13" y="7"/>
                  </a:cubicBezTo>
                  <a:cubicBezTo>
                    <a:pt x="12" y="7"/>
                    <a:pt x="11" y="8"/>
                    <a:pt x="11" y="9"/>
                  </a:cubicBezTo>
                  <a:cubicBezTo>
                    <a:pt x="10" y="10"/>
                    <a:pt x="9" y="11"/>
                    <a:pt x="9" y="12"/>
                  </a:cubicBezTo>
                  <a:cubicBezTo>
                    <a:pt x="8" y="13"/>
                    <a:pt x="8" y="14"/>
                    <a:pt x="8" y="16"/>
                  </a:cubicBezTo>
                  <a:lnTo>
                    <a:pt x="26"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61" name="Google Shape;61;p9"/>
            <p:cNvSpPr/>
            <p:nvPr/>
          </p:nvSpPr>
          <p:spPr>
            <a:xfrm>
              <a:off x="1730922" y="6212575"/>
              <a:ext cx="80211" cy="134265"/>
            </a:xfrm>
            <a:custGeom>
              <a:avLst/>
              <a:gdLst/>
              <a:ahLst/>
              <a:cxnLst/>
              <a:rect l="l" t="t" r="r" b="b"/>
              <a:pathLst>
                <a:path w="32" h="53" extrusionOk="0">
                  <a:moveTo>
                    <a:pt x="25" y="53"/>
                  </a:moveTo>
                  <a:cubicBezTo>
                    <a:pt x="25" y="35"/>
                    <a:pt x="25" y="35"/>
                    <a:pt x="25" y="35"/>
                  </a:cubicBezTo>
                  <a:cubicBezTo>
                    <a:pt x="23" y="36"/>
                    <a:pt x="22" y="37"/>
                    <a:pt x="20" y="38"/>
                  </a:cubicBezTo>
                  <a:cubicBezTo>
                    <a:pt x="18" y="39"/>
                    <a:pt x="17" y="40"/>
                    <a:pt x="15" y="40"/>
                  </a:cubicBezTo>
                  <a:cubicBezTo>
                    <a:pt x="13" y="40"/>
                    <a:pt x="11" y="39"/>
                    <a:pt x="9" y="38"/>
                  </a:cubicBezTo>
                  <a:cubicBezTo>
                    <a:pt x="7" y="38"/>
                    <a:pt x="5" y="36"/>
                    <a:pt x="4" y="35"/>
                  </a:cubicBezTo>
                  <a:cubicBezTo>
                    <a:pt x="3" y="33"/>
                    <a:pt x="2" y="31"/>
                    <a:pt x="1" y="28"/>
                  </a:cubicBezTo>
                  <a:cubicBezTo>
                    <a:pt x="0" y="26"/>
                    <a:pt x="0" y="23"/>
                    <a:pt x="0" y="19"/>
                  </a:cubicBezTo>
                  <a:cubicBezTo>
                    <a:pt x="0" y="16"/>
                    <a:pt x="0" y="13"/>
                    <a:pt x="1" y="10"/>
                  </a:cubicBezTo>
                  <a:cubicBezTo>
                    <a:pt x="2" y="8"/>
                    <a:pt x="3" y="6"/>
                    <a:pt x="4" y="4"/>
                  </a:cubicBezTo>
                  <a:cubicBezTo>
                    <a:pt x="6" y="3"/>
                    <a:pt x="7" y="2"/>
                    <a:pt x="9" y="1"/>
                  </a:cubicBezTo>
                  <a:cubicBezTo>
                    <a:pt x="11" y="0"/>
                    <a:pt x="13" y="0"/>
                    <a:pt x="15" y="0"/>
                  </a:cubicBezTo>
                  <a:cubicBezTo>
                    <a:pt x="16" y="0"/>
                    <a:pt x="17" y="0"/>
                    <a:pt x="18" y="0"/>
                  </a:cubicBezTo>
                  <a:cubicBezTo>
                    <a:pt x="19" y="0"/>
                    <a:pt x="20" y="0"/>
                    <a:pt x="20" y="1"/>
                  </a:cubicBezTo>
                  <a:cubicBezTo>
                    <a:pt x="21" y="1"/>
                    <a:pt x="22" y="2"/>
                    <a:pt x="23" y="2"/>
                  </a:cubicBezTo>
                  <a:cubicBezTo>
                    <a:pt x="23" y="3"/>
                    <a:pt x="24" y="3"/>
                    <a:pt x="25" y="4"/>
                  </a:cubicBezTo>
                  <a:cubicBezTo>
                    <a:pt x="25" y="0"/>
                    <a:pt x="25" y="0"/>
                    <a:pt x="25" y="0"/>
                  </a:cubicBezTo>
                  <a:cubicBezTo>
                    <a:pt x="32" y="0"/>
                    <a:pt x="32" y="0"/>
                    <a:pt x="32" y="0"/>
                  </a:cubicBezTo>
                  <a:cubicBezTo>
                    <a:pt x="32" y="49"/>
                    <a:pt x="32" y="49"/>
                    <a:pt x="32" y="49"/>
                  </a:cubicBezTo>
                  <a:lnTo>
                    <a:pt x="25" y="53"/>
                  </a:lnTo>
                  <a:close/>
                  <a:moveTo>
                    <a:pt x="25" y="12"/>
                  </a:moveTo>
                  <a:cubicBezTo>
                    <a:pt x="24" y="11"/>
                    <a:pt x="24" y="10"/>
                    <a:pt x="23" y="10"/>
                  </a:cubicBezTo>
                  <a:cubicBezTo>
                    <a:pt x="23" y="9"/>
                    <a:pt x="22" y="9"/>
                    <a:pt x="21" y="8"/>
                  </a:cubicBezTo>
                  <a:cubicBezTo>
                    <a:pt x="20" y="8"/>
                    <a:pt x="19" y="7"/>
                    <a:pt x="18" y="7"/>
                  </a:cubicBezTo>
                  <a:cubicBezTo>
                    <a:pt x="18" y="7"/>
                    <a:pt x="17" y="7"/>
                    <a:pt x="16" y="7"/>
                  </a:cubicBezTo>
                  <a:cubicBezTo>
                    <a:pt x="13" y="7"/>
                    <a:pt x="11" y="8"/>
                    <a:pt x="9" y="10"/>
                  </a:cubicBezTo>
                  <a:cubicBezTo>
                    <a:pt x="8" y="12"/>
                    <a:pt x="7" y="15"/>
                    <a:pt x="7" y="19"/>
                  </a:cubicBezTo>
                  <a:cubicBezTo>
                    <a:pt x="7" y="23"/>
                    <a:pt x="8" y="27"/>
                    <a:pt x="10" y="29"/>
                  </a:cubicBezTo>
                  <a:cubicBezTo>
                    <a:pt x="11" y="31"/>
                    <a:pt x="13" y="33"/>
                    <a:pt x="16" y="33"/>
                  </a:cubicBezTo>
                  <a:cubicBezTo>
                    <a:pt x="18" y="33"/>
                    <a:pt x="19" y="32"/>
                    <a:pt x="21" y="31"/>
                  </a:cubicBezTo>
                  <a:cubicBezTo>
                    <a:pt x="22" y="30"/>
                    <a:pt x="24" y="29"/>
                    <a:pt x="25" y="28"/>
                  </a:cubicBezTo>
                  <a:lnTo>
                    <a:pt x="25" y="1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62" name="Google Shape;62;p9"/>
            <p:cNvSpPr/>
            <p:nvPr/>
          </p:nvSpPr>
          <p:spPr>
            <a:xfrm>
              <a:off x="1835545" y="6212575"/>
              <a:ext cx="78468" cy="101135"/>
            </a:xfrm>
            <a:custGeom>
              <a:avLst/>
              <a:gdLst/>
              <a:ahLst/>
              <a:cxnLst/>
              <a:rect l="l" t="t" r="r" b="b"/>
              <a:pathLst>
                <a:path w="31" h="40" extrusionOk="0">
                  <a:moveTo>
                    <a:pt x="24" y="39"/>
                  </a:moveTo>
                  <a:cubicBezTo>
                    <a:pt x="24" y="35"/>
                    <a:pt x="24" y="35"/>
                    <a:pt x="24" y="35"/>
                  </a:cubicBezTo>
                  <a:cubicBezTo>
                    <a:pt x="23" y="36"/>
                    <a:pt x="22" y="38"/>
                    <a:pt x="20" y="38"/>
                  </a:cubicBezTo>
                  <a:cubicBezTo>
                    <a:pt x="18" y="39"/>
                    <a:pt x="16" y="40"/>
                    <a:pt x="14" y="40"/>
                  </a:cubicBezTo>
                  <a:cubicBezTo>
                    <a:pt x="10" y="40"/>
                    <a:pt x="6" y="38"/>
                    <a:pt x="4" y="35"/>
                  </a:cubicBezTo>
                  <a:cubicBezTo>
                    <a:pt x="2" y="32"/>
                    <a:pt x="0" y="28"/>
                    <a:pt x="0" y="22"/>
                  </a:cubicBezTo>
                  <a:cubicBezTo>
                    <a:pt x="0" y="0"/>
                    <a:pt x="0" y="0"/>
                    <a:pt x="0" y="0"/>
                  </a:cubicBezTo>
                  <a:cubicBezTo>
                    <a:pt x="8" y="0"/>
                    <a:pt x="8" y="0"/>
                    <a:pt x="8" y="0"/>
                  </a:cubicBezTo>
                  <a:cubicBezTo>
                    <a:pt x="8" y="22"/>
                    <a:pt x="8" y="22"/>
                    <a:pt x="8" y="22"/>
                  </a:cubicBezTo>
                  <a:cubicBezTo>
                    <a:pt x="8" y="26"/>
                    <a:pt x="9" y="28"/>
                    <a:pt x="10" y="30"/>
                  </a:cubicBezTo>
                  <a:cubicBezTo>
                    <a:pt x="11" y="32"/>
                    <a:pt x="13" y="33"/>
                    <a:pt x="16" y="33"/>
                  </a:cubicBezTo>
                  <a:cubicBezTo>
                    <a:pt x="18" y="33"/>
                    <a:pt x="20" y="32"/>
                    <a:pt x="22" y="30"/>
                  </a:cubicBezTo>
                  <a:cubicBezTo>
                    <a:pt x="23" y="28"/>
                    <a:pt x="24" y="26"/>
                    <a:pt x="24" y="23"/>
                  </a:cubicBezTo>
                  <a:cubicBezTo>
                    <a:pt x="24" y="0"/>
                    <a:pt x="24" y="0"/>
                    <a:pt x="24" y="0"/>
                  </a:cubicBezTo>
                  <a:cubicBezTo>
                    <a:pt x="31" y="0"/>
                    <a:pt x="31" y="0"/>
                    <a:pt x="31" y="0"/>
                  </a:cubicBezTo>
                  <a:cubicBezTo>
                    <a:pt x="31" y="39"/>
                    <a:pt x="31" y="39"/>
                    <a:pt x="31" y="39"/>
                  </a:cubicBezTo>
                  <a:lnTo>
                    <a:pt x="24" y="3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63" name="Google Shape;63;p9"/>
            <p:cNvSpPr/>
            <p:nvPr/>
          </p:nvSpPr>
          <p:spPr>
            <a:xfrm>
              <a:off x="1934936"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20" y="33"/>
                  </a:cubicBezTo>
                  <a:cubicBezTo>
                    <a:pt x="20" y="32"/>
                    <a:pt x="21" y="32"/>
                    <a:pt x="22" y="32"/>
                  </a:cubicBezTo>
                  <a:cubicBezTo>
                    <a:pt x="22" y="32"/>
                    <a:pt x="23" y="31"/>
                    <a:pt x="23" y="31"/>
                  </a:cubicBezTo>
                  <a:cubicBezTo>
                    <a:pt x="24" y="31"/>
                    <a:pt x="25" y="30"/>
                    <a:pt x="26"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4"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1"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6" y="16"/>
                  </a:moveTo>
                  <a:cubicBezTo>
                    <a:pt x="25" y="15"/>
                    <a:pt x="25" y="13"/>
                    <a:pt x="25" y="12"/>
                  </a:cubicBezTo>
                  <a:cubicBezTo>
                    <a:pt x="24" y="11"/>
                    <a:pt x="24" y="10"/>
                    <a:pt x="23" y="9"/>
                  </a:cubicBezTo>
                  <a:cubicBezTo>
                    <a:pt x="22" y="8"/>
                    <a:pt x="22"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6"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64" name="Google Shape;64;p9"/>
            <p:cNvSpPr/>
            <p:nvPr/>
          </p:nvSpPr>
          <p:spPr>
            <a:xfrm>
              <a:off x="2030841" y="6212575"/>
              <a:ext cx="73236" cy="101135"/>
            </a:xfrm>
            <a:custGeom>
              <a:avLst/>
              <a:gdLst/>
              <a:ahLst/>
              <a:cxnLst/>
              <a:rect l="l" t="t" r="r" b="b"/>
              <a:pathLst>
                <a:path w="29" h="40" extrusionOk="0">
                  <a:moveTo>
                    <a:pt x="28" y="4"/>
                  </a:moveTo>
                  <a:cubicBezTo>
                    <a:pt x="24" y="10"/>
                    <a:pt x="24" y="10"/>
                    <a:pt x="24" y="10"/>
                  </a:cubicBezTo>
                  <a:cubicBezTo>
                    <a:pt x="23" y="8"/>
                    <a:pt x="21" y="8"/>
                    <a:pt x="20" y="7"/>
                  </a:cubicBezTo>
                  <a:cubicBezTo>
                    <a:pt x="18" y="7"/>
                    <a:pt x="16" y="6"/>
                    <a:pt x="14" y="6"/>
                  </a:cubicBezTo>
                  <a:cubicBezTo>
                    <a:pt x="13" y="6"/>
                    <a:pt x="11" y="7"/>
                    <a:pt x="10" y="7"/>
                  </a:cubicBezTo>
                  <a:cubicBezTo>
                    <a:pt x="10" y="8"/>
                    <a:pt x="9" y="9"/>
                    <a:pt x="9" y="10"/>
                  </a:cubicBezTo>
                  <a:cubicBezTo>
                    <a:pt x="9" y="10"/>
                    <a:pt x="9" y="11"/>
                    <a:pt x="9" y="11"/>
                  </a:cubicBezTo>
                  <a:cubicBezTo>
                    <a:pt x="10" y="12"/>
                    <a:pt x="10" y="12"/>
                    <a:pt x="11" y="12"/>
                  </a:cubicBezTo>
                  <a:cubicBezTo>
                    <a:pt x="11" y="13"/>
                    <a:pt x="12" y="13"/>
                    <a:pt x="13" y="14"/>
                  </a:cubicBezTo>
                  <a:cubicBezTo>
                    <a:pt x="14" y="14"/>
                    <a:pt x="15" y="15"/>
                    <a:pt x="16" y="15"/>
                  </a:cubicBezTo>
                  <a:cubicBezTo>
                    <a:pt x="18" y="16"/>
                    <a:pt x="20" y="17"/>
                    <a:pt x="22" y="18"/>
                  </a:cubicBezTo>
                  <a:cubicBezTo>
                    <a:pt x="23" y="19"/>
                    <a:pt x="25" y="19"/>
                    <a:pt x="26" y="20"/>
                  </a:cubicBezTo>
                  <a:cubicBezTo>
                    <a:pt x="27" y="21"/>
                    <a:pt x="28" y="22"/>
                    <a:pt x="28" y="24"/>
                  </a:cubicBezTo>
                  <a:cubicBezTo>
                    <a:pt x="29" y="25"/>
                    <a:pt x="29" y="26"/>
                    <a:pt x="29" y="28"/>
                  </a:cubicBezTo>
                  <a:cubicBezTo>
                    <a:pt x="29" y="30"/>
                    <a:pt x="29" y="32"/>
                    <a:pt x="28" y="34"/>
                  </a:cubicBezTo>
                  <a:cubicBezTo>
                    <a:pt x="27" y="35"/>
                    <a:pt x="26" y="36"/>
                    <a:pt x="25" y="37"/>
                  </a:cubicBezTo>
                  <a:cubicBezTo>
                    <a:pt x="23" y="38"/>
                    <a:pt x="22" y="39"/>
                    <a:pt x="20" y="39"/>
                  </a:cubicBezTo>
                  <a:cubicBezTo>
                    <a:pt x="18" y="39"/>
                    <a:pt x="17" y="40"/>
                    <a:pt x="15" y="40"/>
                  </a:cubicBezTo>
                  <a:cubicBezTo>
                    <a:pt x="12" y="40"/>
                    <a:pt x="10" y="39"/>
                    <a:pt x="7" y="38"/>
                  </a:cubicBezTo>
                  <a:cubicBezTo>
                    <a:pt x="4" y="37"/>
                    <a:pt x="2" y="36"/>
                    <a:pt x="0" y="35"/>
                  </a:cubicBezTo>
                  <a:cubicBezTo>
                    <a:pt x="4" y="29"/>
                    <a:pt x="4" y="29"/>
                    <a:pt x="4" y="29"/>
                  </a:cubicBezTo>
                  <a:cubicBezTo>
                    <a:pt x="5" y="30"/>
                    <a:pt x="7" y="31"/>
                    <a:pt x="9" y="32"/>
                  </a:cubicBezTo>
                  <a:cubicBezTo>
                    <a:pt x="11" y="32"/>
                    <a:pt x="13" y="33"/>
                    <a:pt x="15" y="33"/>
                  </a:cubicBezTo>
                  <a:cubicBezTo>
                    <a:pt x="17" y="33"/>
                    <a:pt x="19" y="32"/>
                    <a:pt x="20" y="32"/>
                  </a:cubicBezTo>
                  <a:cubicBezTo>
                    <a:pt x="21" y="31"/>
                    <a:pt x="22" y="30"/>
                    <a:pt x="22" y="29"/>
                  </a:cubicBezTo>
                  <a:cubicBezTo>
                    <a:pt x="22" y="28"/>
                    <a:pt x="22" y="27"/>
                    <a:pt x="21" y="27"/>
                  </a:cubicBezTo>
                  <a:cubicBezTo>
                    <a:pt x="21" y="26"/>
                    <a:pt x="20" y="25"/>
                    <a:pt x="19" y="25"/>
                  </a:cubicBezTo>
                  <a:cubicBezTo>
                    <a:pt x="19" y="25"/>
                    <a:pt x="18" y="24"/>
                    <a:pt x="17" y="24"/>
                  </a:cubicBezTo>
                  <a:cubicBezTo>
                    <a:pt x="15" y="23"/>
                    <a:pt x="14" y="23"/>
                    <a:pt x="13" y="22"/>
                  </a:cubicBezTo>
                  <a:cubicBezTo>
                    <a:pt x="11" y="21"/>
                    <a:pt x="9" y="20"/>
                    <a:pt x="8" y="20"/>
                  </a:cubicBezTo>
                  <a:cubicBezTo>
                    <a:pt x="6" y="19"/>
                    <a:pt x="5" y="18"/>
                    <a:pt x="4" y="17"/>
                  </a:cubicBezTo>
                  <a:cubicBezTo>
                    <a:pt x="3" y="16"/>
                    <a:pt x="3" y="15"/>
                    <a:pt x="2" y="14"/>
                  </a:cubicBezTo>
                  <a:cubicBezTo>
                    <a:pt x="2" y="13"/>
                    <a:pt x="2" y="12"/>
                    <a:pt x="2" y="10"/>
                  </a:cubicBezTo>
                  <a:cubicBezTo>
                    <a:pt x="2" y="8"/>
                    <a:pt x="2" y="7"/>
                    <a:pt x="2" y="5"/>
                  </a:cubicBezTo>
                  <a:cubicBezTo>
                    <a:pt x="3" y="4"/>
                    <a:pt x="4" y="3"/>
                    <a:pt x="5" y="2"/>
                  </a:cubicBezTo>
                  <a:cubicBezTo>
                    <a:pt x="6" y="1"/>
                    <a:pt x="8" y="1"/>
                    <a:pt x="9" y="0"/>
                  </a:cubicBezTo>
                  <a:cubicBezTo>
                    <a:pt x="11" y="0"/>
                    <a:pt x="13" y="0"/>
                    <a:pt x="15" y="0"/>
                  </a:cubicBezTo>
                  <a:cubicBezTo>
                    <a:pt x="17" y="0"/>
                    <a:pt x="19" y="0"/>
                    <a:pt x="22" y="1"/>
                  </a:cubicBezTo>
                  <a:cubicBezTo>
                    <a:pt x="24" y="2"/>
                    <a:pt x="26" y="3"/>
                    <a:pt x="28"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65" name="Google Shape;65;p9"/>
            <p:cNvSpPr/>
            <p:nvPr/>
          </p:nvSpPr>
          <p:spPr>
            <a:xfrm>
              <a:off x="2118027"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2" y="55"/>
                    <a:pt x="11" y="54"/>
                    <a:pt x="10" y="54"/>
                  </a:cubicBezTo>
                  <a:cubicBezTo>
                    <a:pt x="9" y="54"/>
                    <a:pt x="8"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2"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66" name="Google Shape;66;p9"/>
            <p:cNvSpPr/>
            <p:nvPr/>
          </p:nvSpPr>
          <p:spPr>
            <a:xfrm>
              <a:off x="2194750" y="6175958"/>
              <a:ext cx="24412" cy="136010"/>
            </a:xfrm>
            <a:custGeom>
              <a:avLst/>
              <a:gdLst/>
              <a:ahLst/>
              <a:cxnLst/>
              <a:rect l="l" t="t" r="r" b="b"/>
              <a:pathLst>
                <a:path w="10" h="53" extrusionOk="0">
                  <a:moveTo>
                    <a:pt x="10" y="5"/>
                  </a:moveTo>
                  <a:cubicBezTo>
                    <a:pt x="10" y="5"/>
                    <a:pt x="10" y="6"/>
                    <a:pt x="9" y="6"/>
                  </a:cubicBezTo>
                  <a:cubicBezTo>
                    <a:pt x="9" y="7"/>
                    <a:pt x="9" y="8"/>
                    <a:pt x="8" y="8"/>
                  </a:cubicBezTo>
                  <a:cubicBezTo>
                    <a:pt x="8" y="8"/>
                    <a:pt x="7" y="9"/>
                    <a:pt x="7" y="9"/>
                  </a:cubicBezTo>
                  <a:cubicBezTo>
                    <a:pt x="6" y="9"/>
                    <a:pt x="6" y="9"/>
                    <a:pt x="5" y="9"/>
                  </a:cubicBezTo>
                  <a:cubicBezTo>
                    <a:pt x="4" y="9"/>
                    <a:pt x="4" y="9"/>
                    <a:pt x="3" y="9"/>
                  </a:cubicBezTo>
                  <a:cubicBezTo>
                    <a:pt x="2" y="9"/>
                    <a:pt x="2" y="8"/>
                    <a:pt x="1" y="8"/>
                  </a:cubicBezTo>
                  <a:cubicBezTo>
                    <a:pt x="1" y="8"/>
                    <a:pt x="1" y="7"/>
                    <a:pt x="0" y="6"/>
                  </a:cubicBezTo>
                  <a:cubicBezTo>
                    <a:pt x="0" y="6"/>
                    <a:pt x="0" y="5"/>
                    <a:pt x="0" y="5"/>
                  </a:cubicBezTo>
                  <a:cubicBezTo>
                    <a:pt x="0" y="4"/>
                    <a:pt x="0" y="3"/>
                    <a:pt x="0" y="3"/>
                  </a:cubicBezTo>
                  <a:cubicBezTo>
                    <a:pt x="1" y="2"/>
                    <a:pt x="1" y="2"/>
                    <a:pt x="1" y="1"/>
                  </a:cubicBezTo>
                  <a:cubicBezTo>
                    <a:pt x="2" y="1"/>
                    <a:pt x="2" y="0"/>
                    <a:pt x="3" y="0"/>
                  </a:cubicBezTo>
                  <a:cubicBezTo>
                    <a:pt x="4" y="0"/>
                    <a:pt x="4" y="0"/>
                    <a:pt x="5" y="0"/>
                  </a:cubicBezTo>
                  <a:cubicBezTo>
                    <a:pt x="6" y="0"/>
                    <a:pt x="6" y="0"/>
                    <a:pt x="7" y="0"/>
                  </a:cubicBezTo>
                  <a:cubicBezTo>
                    <a:pt x="7" y="0"/>
                    <a:pt x="8" y="1"/>
                    <a:pt x="8" y="1"/>
                  </a:cubicBezTo>
                  <a:cubicBezTo>
                    <a:pt x="9" y="2"/>
                    <a:pt x="9" y="2"/>
                    <a:pt x="9" y="3"/>
                  </a:cubicBezTo>
                  <a:cubicBezTo>
                    <a:pt x="10" y="3"/>
                    <a:pt x="10" y="4"/>
                    <a:pt x="10" y="5"/>
                  </a:cubicBezTo>
                  <a:close/>
                  <a:moveTo>
                    <a:pt x="1" y="53"/>
                  </a:moveTo>
                  <a:cubicBezTo>
                    <a:pt x="1" y="14"/>
                    <a:pt x="1" y="14"/>
                    <a:pt x="1" y="14"/>
                  </a:cubicBezTo>
                  <a:cubicBezTo>
                    <a:pt x="9" y="14"/>
                    <a:pt x="9" y="14"/>
                    <a:pt x="9" y="14"/>
                  </a:cubicBezTo>
                  <a:cubicBezTo>
                    <a:pt x="9" y="53"/>
                    <a:pt x="9" y="53"/>
                    <a:pt x="9" y="53"/>
                  </a:cubicBezTo>
                  <a:lnTo>
                    <a:pt x="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67" name="Google Shape;67;p9"/>
            <p:cNvSpPr/>
            <p:nvPr/>
          </p:nvSpPr>
          <p:spPr>
            <a:xfrm>
              <a:off x="2236599" y="6212575"/>
              <a:ext cx="87186" cy="101135"/>
            </a:xfrm>
            <a:custGeom>
              <a:avLst/>
              <a:gdLst/>
              <a:ahLst/>
              <a:cxnLst/>
              <a:rect l="l" t="t" r="r" b="b"/>
              <a:pathLst>
                <a:path w="34" h="40" extrusionOk="0">
                  <a:moveTo>
                    <a:pt x="34" y="19"/>
                  </a:moveTo>
                  <a:cubicBezTo>
                    <a:pt x="34" y="23"/>
                    <a:pt x="34" y="25"/>
                    <a:pt x="33" y="28"/>
                  </a:cubicBezTo>
                  <a:cubicBezTo>
                    <a:pt x="32" y="30"/>
                    <a:pt x="31" y="33"/>
                    <a:pt x="29" y="34"/>
                  </a:cubicBezTo>
                  <a:cubicBezTo>
                    <a:pt x="28" y="36"/>
                    <a:pt x="26" y="37"/>
                    <a:pt x="24" y="38"/>
                  </a:cubicBezTo>
                  <a:cubicBezTo>
                    <a:pt x="21" y="39"/>
                    <a:pt x="19" y="40"/>
                    <a:pt x="17" y="40"/>
                  </a:cubicBezTo>
                  <a:cubicBezTo>
                    <a:pt x="14" y="40"/>
                    <a:pt x="12" y="39"/>
                    <a:pt x="10" y="38"/>
                  </a:cubicBezTo>
                  <a:cubicBezTo>
                    <a:pt x="8" y="37"/>
                    <a:pt x="6" y="36"/>
                    <a:pt x="5" y="34"/>
                  </a:cubicBezTo>
                  <a:cubicBezTo>
                    <a:pt x="3" y="32"/>
                    <a:pt x="2" y="30"/>
                    <a:pt x="1" y="28"/>
                  </a:cubicBezTo>
                  <a:cubicBezTo>
                    <a:pt x="0" y="25"/>
                    <a:pt x="0" y="23"/>
                    <a:pt x="0" y="20"/>
                  </a:cubicBezTo>
                  <a:cubicBezTo>
                    <a:pt x="0" y="16"/>
                    <a:pt x="0" y="14"/>
                    <a:pt x="1" y="11"/>
                  </a:cubicBezTo>
                  <a:cubicBezTo>
                    <a:pt x="2" y="9"/>
                    <a:pt x="3" y="7"/>
                    <a:pt x="5" y="5"/>
                  </a:cubicBezTo>
                  <a:cubicBezTo>
                    <a:pt x="6" y="3"/>
                    <a:pt x="8" y="2"/>
                    <a:pt x="10" y="1"/>
                  </a:cubicBezTo>
                  <a:cubicBezTo>
                    <a:pt x="12" y="0"/>
                    <a:pt x="14" y="0"/>
                    <a:pt x="17" y="0"/>
                  </a:cubicBezTo>
                  <a:cubicBezTo>
                    <a:pt x="19" y="0"/>
                    <a:pt x="22" y="0"/>
                    <a:pt x="24" y="1"/>
                  </a:cubicBezTo>
                  <a:cubicBezTo>
                    <a:pt x="26" y="2"/>
                    <a:pt x="28" y="3"/>
                    <a:pt x="29" y="5"/>
                  </a:cubicBezTo>
                  <a:cubicBezTo>
                    <a:pt x="31" y="7"/>
                    <a:pt x="32" y="9"/>
                    <a:pt x="33" y="11"/>
                  </a:cubicBezTo>
                  <a:cubicBezTo>
                    <a:pt x="34" y="14"/>
                    <a:pt x="34" y="16"/>
                    <a:pt x="34" y="19"/>
                  </a:cubicBezTo>
                  <a:close/>
                  <a:moveTo>
                    <a:pt x="26" y="20"/>
                  </a:moveTo>
                  <a:cubicBezTo>
                    <a:pt x="26" y="18"/>
                    <a:pt x="26" y="16"/>
                    <a:pt x="26" y="14"/>
                  </a:cubicBezTo>
                  <a:cubicBezTo>
                    <a:pt x="25" y="13"/>
                    <a:pt x="25" y="11"/>
                    <a:pt x="24" y="10"/>
                  </a:cubicBezTo>
                  <a:cubicBezTo>
                    <a:pt x="23" y="9"/>
                    <a:pt x="22" y="8"/>
                    <a:pt x="21" y="8"/>
                  </a:cubicBezTo>
                  <a:cubicBezTo>
                    <a:pt x="19" y="7"/>
                    <a:pt x="18" y="7"/>
                    <a:pt x="17" y="7"/>
                  </a:cubicBezTo>
                  <a:cubicBezTo>
                    <a:pt x="15" y="7"/>
                    <a:pt x="14" y="7"/>
                    <a:pt x="13" y="8"/>
                  </a:cubicBezTo>
                  <a:cubicBezTo>
                    <a:pt x="12" y="8"/>
                    <a:pt x="11" y="9"/>
                    <a:pt x="10" y="10"/>
                  </a:cubicBezTo>
                  <a:cubicBezTo>
                    <a:pt x="9" y="11"/>
                    <a:pt x="8" y="13"/>
                    <a:pt x="8" y="14"/>
                  </a:cubicBezTo>
                  <a:cubicBezTo>
                    <a:pt x="8" y="16"/>
                    <a:pt x="7" y="17"/>
                    <a:pt x="7" y="19"/>
                  </a:cubicBezTo>
                  <a:cubicBezTo>
                    <a:pt x="7" y="21"/>
                    <a:pt x="8" y="23"/>
                    <a:pt x="8" y="25"/>
                  </a:cubicBezTo>
                  <a:cubicBezTo>
                    <a:pt x="9" y="27"/>
                    <a:pt x="9" y="28"/>
                    <a:pt x="10" y="29"/>
                  </a:cubicBezTo>
                  <a:cubicBezTo>
                    <a:pt x="11" y="30"/>
                    <a:pt x="12" y="31"/>
                    <a:pt x="13" y="32"/>
                  </a:cubicBezTo>
                  <a:cubicBezTo>
                    <a:pt x="14" y="32"/>
                    <a:pt x="16" y="32"/>
                    <a:pt x="17" y="32"/>
                  </a:cubicBezTo>
                  <a:cubicBezTo>
                    <a:pt x="18" y="32"/>
                    <a:pt x="20" y="32"/>
                    <a:pt x="21" y="31"/>
                  </a:cubicBezTo>
                  <a:cubicBezTo>
                    <a:pt x="22" y="31"/>
                    <a:pt x="23" y="30"/>
                    <a:pt x="24" y="29"/>
                  </a:cubicBezTo>
                  <a:cubicBezTo>
                    <a:pt x="25" y="27"/>
                    <a:pt x="25" y="26"/>
                    <a:pt x="26" y="25"/>
                  </a:cubicBezTo>
                  <a:cubicBezTo>
                    <a:pt x="26" y="23"/>
                    <a:pt x="26" y="21"/>
                    <a:pt x="26" y="2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68" name="Google Shape;68;p9"/>
            <p:cNvSpPr/>
            <p:nvPr/>
          </p:nvSpPr>
          <p:spPr>
            <a:xfrm>
              <a:off x="2344710" y="6212575"/>
              <a:ext cx="78468" cy="99391"/>
            </a:xfrm>
            <a:custGeom>
              <a:avLst/>
              <a:gdLst/>
              <a:ahLst/>
              <a:cxnLst/>
              <a:rect l="l" t="t" r="r" b="b"/>
              <a:pathLst>
                <a:path w="31" h="39" extrusionOk="0">
                  <a:moveTo>
                    <a:pt x="23" y="39"/>
                  </a:moveTo>
                  <a:cubicBezTo>
                    <a:pt x="23" y="17"/>
                    <a:pt x="23" y="17"/>
                    <a:pt x="23" y="17"/>
                  </a:cubicBezTo>
                  <a:cubicBezTo>
                    <a:pt x="23" y="14"/>
                    <a:pt x="23" y="11"/>
                    <a:pt x="21" y="9"/>
                  </a:cubicBezTo>
                  <a:cubicBezTo>
                    <a:pt x="20" y="7"/>
                    <a:pt x="18" y="7"/>
                    <a:pt x="15" y="7"/>
                  </a:cubicBezTo>
                  <a:cubicBezTo>
                    <a:pt x="14" y="7"/>
                    <a:pt x="13" y="7"/>
                    <a:pt x="12" y="7"/>
                  </a:cubicBezTo>
                  <a:cubicBezTo>
                    <a:pt x="11" y="8"/>
                    <a:pt x="10" y="8"/>
                    <a:pt x="9" y="9"/>
                  </a:cubicBezTo>
                  <a:cubicBezTo>
                    <a:pt x="9" y="10"/>
                    <a:pt x="8" y="11"/>
                    <a:pt x="8" y="12"/>
                  </a:cubicBezTo>
                  <a:cubicBezTo>
                    <a:pt x="8" y="14"/>
                    <a:pt x="7" y="15"/>
                    <a:pt x="7" y="16"/>
                  </a:cubicBezTo>
                  <a:cubicBezTo>
                    <a:pt x="7" y="39"/>
                    <a:pt x="7" y="39"/>
                    <a:pt x="7" y="39"/>
                  </a:cubicBezTo>
                  <a:cubicBezTo>
                    <a:pt x="0" y="39"/>
                    <a:pt x="0" y="39"/>
                    <a:pt x="0" y="39"/>
                  </a:cubicBezTo>
                  <a:cubicBezTo>
                    <a:pt x="0" y="0"/>
                    <a:pt x="0" y="0"/>
                    <a:pt x="0" y="0"/>
                  </a:cubicBezTo>
                  <a:cubicBezTo>
                    <a:pt x="7" y="0"/>
                    <a:pt x="7" y="0"/>
                    <a:pt x="7" y="0"/>
                  </a:cubicBezTo>
                  <a:cubicBezTo>
                    <a:pt x="7" y="4"/>
                    <a:pt x="7" y="4"/>
                    <a:pt x="7" y="4"/>
                  </a:cubicBezTo>
                  <a:cubicBezTo>
                    <a:pt x="8" y="3"/>
                    <a:pt x="8" y="3"/>
                    <a:pt x="9" y="2"/>
                  </a:cubicBezTo>
                  <a:cubicBezTo>
                    <a:pt x="10" y="2"/>
                    <a:pt x="11" y="1"/>
                    <a:pt x="11" y="1"/>
                  </a:cubicBezTo>
                  <a:cubicBezTo>
                    <a:pt x="12" y="0"/>
                    <a:pt x="13" y="0"/>
                    <a:pt x="14" y="0"/>
                  </a:cubicBezTo>
                  <a:cubicBezTo>
                    <a:pt x="15" y="0"/>
                    <a:pt x="16" y="0"/>
                    <a:pt x="17" y="0"/>
                  </a:cubicBezTo>
                  <a:cubicBezTo>
                    <a:pt x="19" y="0"/>
                    <a:pt x="21" y="0"/>
                    <a:pt x="23" y="1"/>
                  </a:cubicBezTo>
                  <a:cubicBezTo>
                    <a:pt x="25" y="1"/>
                    <a:pt x="26" y="2"/>
                    <a:pt x="27" y="4"/>
                  </a:cubicBezTo>
                  <a:cubicBezTo>
                    <a:pt x="28" y="5"/>
                    <a:pt x="29" y="7"/>
                    <a:pt x="30" y="9"/>
                  </a:cubicBezTo>
                  <a:cubicBezTo>
                    <a:pt x="30" y="11"/>
                    <a:pt x="31" y="14"/>
                    <a:pt x="31" y="17"/>
                  </a:cubicBezTo>
                  <a:cubicBezTo>
                    <a:pt x="31" y="39"/>
                    <a:pt x="31" y="39"/>
                    <a:pt x="31" y="39"/>
                  </a:cubicBezTo>
                  <a:lnTo>
                    <a:pt x="23" y="3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69" name="Google Shape;69;p9"/>
            <p:cNvSpPr/>
            <p:nvPr/>
          </p:nvSpPr>
          <p:spPr>
            <a:xfrm>
              <a:off x="2445845" y="6284068"/>
              <a:ext cx="31387" cy="29643"/>
            </a:xfrm>
            <a:custGeom>
              <a:avLst/>
              <a:gdLst/>
              <a:ahLst/>
              <a:cxnLst/>
              <a:rect l="l" t="t" r="r" b="b"/>
              <a:pathLst>
                <a:path w="12" h="12" extrusionOk="0">
                  <a:moveTo>
                    <a:pt x="12" y="6"/>
                  </a:moveTo>
                  <a:cubicBezTo>
                    <a:pt x="12" y="7"/>
                    <a:pt x="11" y="7"/>
                    <a:pt x="11" y="8"/>
                  </a:cubicBezTo>
                  <a:cubicBezTo>
                    <a:pt x="11" y="9"/>
                    <a:pt x="10" y="9"/>
                    <a:pt x="10" y="10"/>
                  </a:cubicBezTo>
                  <a:cubicBezTo>
                    <a:pt x="9" y="10"/>
                    <a:pt x="9" y="11"/>
                    <a:pt x="8" y="11"/>
                  </a:cubicBezTo>
                  <a:cubicBezTo>
                    <a:pt x="7" y="11"/>
                    <a:pt x="7" y="12"/>
                    <a:pt x="6" y="12"/>
                  </a:cubicBezTo>
                  <a:cubicBezTo>
                    <a:pt x="5" y="12"/>
                    <a:pt x="4" y="11"/>
                    <a:pt x="4" y="11"/>
                  </a:cubicBezTo>
                  <a:cubicBezTo>
                    <a:pt x="3" y="11"/>
                    <a:pt x="2" y="10"/>
                    <a:pt x="2" y="10"/>
                  </a:cubicBezTo>
                  <a:cubicBezTo>
                    <a:pt x="1" y="9"/>
                    <a:pt x="1" y="9"/>
                    <a:pt x="1" y="8"/>
                  </a:cubicBezTo>
                  <a:cubicBezTo>
                    <a:pt x="0" y="7"/>
                    <a:pt x="0" y="7"/>
                    <a:pt x="0" y="6"/>
                  </a:cubicBezTo>
                  <a:cubicBezTo>
                    <a:pt x="0" y="5"/>
                    <a:pt x="0" y="4"/>
                    <a:pt x="1" y="4"/>
                  </a:cubicBezTo>
                  <a:cubicBezTo>
                    <a:pt x="1" y="3"/>
                    <a:pt x="1" y="2"/>
                    <a:pt x="2" y="2"/>
                  </a:cubicBezTo>
                  <a:cubicBezTo>
                    <a:pt x="2" y="1"/>
                    <a:pt x="3" y="1"/>
                    <a:pt x="4" y="0"/>
                  </a:cubicBezTo>
                  <a:cubicBezTo>
                    <a:pt x="4" y="0"/>
                    <a:pt x="5" y="0"/>
                    <a:pt x="6" y="0"/>
                  </a:cubicBezTo>
                  <a:cubicBezTo>
                    <a:pt x="7" y="0"/>
                    <a:pt x="7" y="0"/>
                    <a:pt x="8" y="0"/>
                  </a:cubicBezTo>
                  <a:cubicBezTo>
                    <a:pt x="9" y="1"/>
                    <a:pt x="9" y="1"/>
                    <a:pt x="10" y="2"/>
                  </a:cubicBezTo>
                  <a:cubicBezTo>
                    <a:pt x="10" y="2"/>
                    <a:pt x="11" y="3"/>
                    <a:pt x="11" y="4"/>
                  </a:cubicBezTo>
                  <a:cubicBezTo>
                    <a:pt x="11" y="4"/>
                    <a:pt x="12" y="5"/>
                    <a:pt x="12"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70" name="Google Shape;70;p9"/>
            <p:cNvSpPr/>
            <p:nvPr/>
          </p:nvSpPr>
          <p:spPr>
            <a:xfrm>
              <a:off x="2540006" y="6181188"/>
              <a:ext cx="97648" cy="130778"/>
            </a:xfrm>
            <a:custGeom>
              <a:avLst/>
              <a:gdLst/>
              <a:ahLst/>
              <a:cxnLst/>
              <a:rect l="l" t="t" r="r" b="b"/>
              <a:pathLst>
                <a:path w="56" h="75" extrusionOk="0">
                  <a:moveTo>
                    <a:pt x="34" y="11"/>
                  </a:moveTo>
                  <a:lnTo>
                    <a:pt x="34" y="75"/>
                  </a:lnTo>
                  <a:lnTo>
                    <a:pt x="22" y="75"/>
                  </a:lnTo>
                  <a:lnTo>
                    <a:pt x="22" y="11"/>
                  </a:lnTo>
                  <a:lnTo>
                    <a:pt x="0" y="11"/>
                  </a:lnTo>
                  <a:lnTo>
                    <a:pt x="0" y="0"/>
                  </a:lnTo>
                  <a:lnTo>
                    <a:pt x="56" y="0"/>
                  </a:lnTo>
                  <a:lnTo>
                    <a:pt x="56" y="11"/>
                  </a:lnTo>
                  <a:lnTo>
                    <a:pt x="34" y="1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71" name="Google Shape;71;p9"/>
            <p:cNvSpPr/>
            <p:nvPr/>
          </p:nvSpPr>
          <p:spPr>
            <a:xfrm>
              <a:off x="2651603" y="6174213"/>
              <a:ext cx="80211" cy="137753"/>
            </a:xfrm>
            <a:custGeom>
              <a:avLst/>
              <a:gdLst/>
              <a:ahLst/>
              <a:cxnLst/>
              <a:rect l="l" t="t" r="r" b="b"/>
              <a:pathLst>
                <a:path w="31" h="54" extrusionOk="0">
                  <a:moveTo>
                    <a:pt x="24" y="54"/>
                  </a:moveTo>
                  <a:cubicBezTo>
                    <a:pt x="24" y="32"/>
                    <a:pt x="24" y="32"/>
                    <a:pt x="24" y="32"/>
                  </a:cubicBezTo>
                  <a:cubicBezTo>
                    <a:pt x="24" y="28"/>
                    <a:pt x="23" y="26"/>
                    <a:pt x="22" y="24"/>
                  </a:cubicBezTo>
                  <a:cubicBezTo>
                    <a:pt x="21" y="22"/>
                    <a:pt x="19" y="22"/>
                    <a:pt x="16" y="22"/>
                  </a:cubicBezTo>
                  <a:cubicBezTo>
                    <a:pt x="15" y="22"/>
                    <a:pt x="14" y="22"/>
                    <a:pt x="13" y="22"/>
                  </a:cubicBezTo>
                  <a:cubicBezTo>
                    <a:pt x="12" y="22"/>
                    <a:pt x="11" y="23"/>
                    <a:pt x="10" y="24"/>
                  </a:cubicBezTo>
                  <a:cubicBezTo>
                    <a:pt x="9" y="25"/>
                    <a:pt x="9" y="26"/>
                    <a:pt x="8" y="27"/>
                  </a:cubicBezTo>
                  <a:cubicBezTo>
                    <a:pt x="8" y="28"/>
                    <a:pt x="8" y="30"/>
                    <a:pt x="8" y="31"/>
                  </a:cubicBezTo>
                  <a:cubicBezTo>
                    <a:pt x="8" y="54"/>
                    <a:pt x="8" y="54"/>
                    <a:pt x="8" y="54"/>
                  </a:cubicBezTo>
                  <a:cubicBezTo>
                    <a:pt x="0" y="54"/>
                    <a:pt x="0" y="54"/>
                    <a:pt x="0" y="54"/>
                  </a:cubicBezTo>
                  <a:cubicBezTo>
                    <a:pt x="0" y="4"/>
                    <a:pt x="0" y="4"/>
                    <a:pt x="0" y="4"/>
                  </a:cubicBezTo>
                  <a:cubicBezTo>
                    <a:pt x="8" y="0"/>
                    <a:pt x="8" y="0"/>
                    <a:pt x="8" y="0"/>
                  </a:cubicBezTo>
                  <a:cubicBezTo>
                    <a:pt x="8" y="19"/>
                    <a:pt x="8" y="19"/>
                    <a:pt x="8" y="19"/>
                  </a:cubicBezTo>
                  <a:cubicBezTo>
                    <a:pt x="8" y="18"/>
                    <a:pt x="9" y="18"/>
                    <a:pt x="10" y="17"/>
                  </a:cubicBezTo>
                  <a:cubicBezTo>
                    <a:pt x="10" y="17"/>
                    <a:pt x="11" y="16"/>
                    <a:pt x="12" y="16"/>
                  </a:cubicBezTo>
                  <a:cubicBezTo>
                    <a:pt x="13" y="15"/>
                    <a:pt x="14" y="15"/>
                    <a:pt x="15" y="15"/>
                  </a:cubicBezTo>
                  <a:cubicBezTo>
                    <a:pt x="16" y="15"/>
                    <a:pt x="17" y="15"/>
                    <a:pt x="18" y="15"/>
                  </a:cubicBezTo>
                  <a:cubicBezTo>
                    <a:pt x="20" y="15"/>
                    <a:pt x="22" y="15"/>
                    <a:pt x="24" y="16"/>
                  </a:cubicBezTo>
                  <a:cubicBezTo>
                    <a:pt x="25" y="16"/>
                    <a:pt x="27" y="17"/>
                    <a:pt x="28" y="19"/>
                  </a:cubicBezTo>
                  <a:cubicBezTo>
                    <a:pt x="29" y="20"/>
                    <a:pt x="30" y="22"/>
                    <a:pt x="30" y="24"/>
                  </a:cubicBezTo>
                  <a:cubicBezTo>
                    <a:pt x="31" y="27"/>
                    <a:pt x="31" y="29"/>
                    <a:pt x="31" y="32"/>
                  </a:cubicBezTo>
                  <a:cubicBezTo>
                    <a:pt x="31" y="54"/>
                    <a:pt x="31" y="54"/>
                    <a:pt x="31" y="54"/>
                  </a:cubicBezTo>
                  <a:lnTo>
                    <a:pt x="24" y="5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72" name="Google Shape;72;p9"/>
            <p:cNvSpPr/>
            <p:nvPr/>
          </p:nvSpPr>
          <p:spPr>
            <a:xfrm>
              <a:off x="2750996" y="6212575"/>
              <a:ext cx="85443" cy="101135"/>
            </a:xfrm>
            <a:custGeom>
              <a:avLst/>
              <a:gdLst/>
              <a:ahLst/>
              <a:cxnLst/>
              <a:rect l="l" t="t" r="r" b="b"/>
              <a:pathLst>
                <a:path w="33" h="40" extrusionOk="0">
                  <a:moveTo>
                    <a:pt x="33" y="19"/>
                  </a:moveTo>
                  <a:cubicBezTo>
                    <a:pt x="33" y="19"/>
                    <a:pt x="33" y="20"/>
                    <a:pt x="33" y="21"/>
                  </a:cubicBezTo>
                  <a:cubicBezTo>
                    <a:pt x="33" y="21"/>
                    <a:pt x="33" y="22"/>
                    <a:pt x="33" y="22"/>
                  </a:cubicBezTo>
                  <a:cubicBezTo>
                    <a:pt x="7" y="22"/>
                    <a:pt x="7" y="22"/>
                    <a:pt x="7" y="22"/>
                  </a:cubicBezTo>
                  <a:cubicBezTo>
                    <a:pt x="7" y="24"/>
                    <a:pt x="8" y="26"/>
                    <a:pt x="8" y="27"/>
                  </a:cubicBezTo>
                  <a:cubicBezTo>
                    <a:pt x="9" y="28"/>
                    <a:pt x="10" y="29"/>
                    <a:pt x="11" y="30"/>
                  </a:cubicBezTo>
                  <a:cubicBezTo>
                    <a:pt x="11" y="31"/>
                    <a:pt x="12" y="32"/>
                    <a:pt x="13" y="32"/>
                  </a:cubicBezTo>
                  <a:cubicBezTo>
                    <a:pt x="15" y="33"/>
                    <a:pt x="16" y="33"/>
                    <a:pt x="17" y="33"/>
                  </a:cubicBezTo>
                  <a:cubicBezTo>
                    <a:pt x="18" y="33"/>
                    <a:pt x="18" y="33"/>
                    <a:pt x="19" y="33"/>
                  </a:cubicBezTo>
                  <a:cubicBezTo>
                    <a:pt x="20" y="32"/>
                    <a:pt x="21" y="32"/>
                    <a:pt x="21" y="32"/>
                  </a:cubicBezTo>
                  <a:cubicBezTo>
                    <a:pt x="22" y="32"/>
                    <a:pt x="23" y="31"/>
                    <a:pt x="23" y="31"/>
                  </a:cubicBezTo>
                  <a:cubicBezTo>
                    <a:pt x="24" y="31"/>
                    <a:pt x="24"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19" y="39"/>
                    <a:pt x="18" y="40"/>
                    <a:pt x="16" y="40"/>
                  </a:cubicBezTo>
                  <a:cubicBezTo>
                    <a:pt x="15" y="40"/>
                    <a:pt x="13" y="39"/>
                    <a:pt x="12" y="39"/>
                  </a:cubicBezTo>
                  <a:cubicBezTo>
                    <a:pt x="10" y="38"/>
                    <a:pt x="9" y="38"/>
                    <a:pt x="8" y="37"/>
                  </a:cubicBezTo>
                  <a:cubicBezTo>
                    <a:pt x="7" y="36"/>
                    <a:pt x="6" y="35"/>
                    <a:pt x="5" y="34"/>
                  </a:cubicBezTo>
                  <a:cubicBezTo>
                    <a:pt x="4" y="34"/>
                    <a:pt x="3" y="32"/>
                    <a:pt x="2" y="31"/>
                  </a:cubicBezTo>
                  <a:cubicBezTo>
                    <a:pt x="1" y="29"/>
                    <a:pt x="1" y="28"/>
                    <a:pt x="0" y="26"/>
                  </a:cubicBezTo>
                  <a:cubicBezTo>
                    <a:pt x="0" y="24"/>
                    <a:pt x="0" y="22"/>
                    <a:pt x="0" y="20"/>
                  </a:cubicBezTo>
                  <a:cubicBezTo>
                    <a:pt x="0" y="16"/>
                    <a:pt x="0" y="13"/>
                    <a:pt x="1" y="11"/>
                  </a:cubicBezTo>
                  <a:cubicBezTo>
                    <a:pt x="2" y="8"/>
                    <a:pt x="3" y="6"/>
                    <a:pt x="4" y="5"/>
                  </a:cubicBezTo>
                  <a:cubicBezTo>
                    <a:pt x="6" y="3"/>
                    <a:pt x="8" y="2"/>
                    <a:pt x="10" y="1"/>
                  </a:cubicBezTo>
                  <a:cubicBezTo>
                    <a:pt x="12" y="0"/>
                    <a:pt x="14" y="0"/>
                    <a:pt x="17" y="0"/>
                  </a:cubicBezTo>
                  <a:cubicBezTo>
                    <a:pt x="19" y="0"/>
                    <a:pt x="22" y="0"/>
                    <a:pt x="24" y="1"/>
                  </a:cubicBezTo>
                  <a:cubicBezTo>
                    <a:pt x="26" y="2"/>
                    <a:pt x="27" y="4"/>
                    <a:pt x="29" y="5"/>
                  </a:cubicBezTo>
                  <a:cubicBezTo>
                    <a:pt x="30" y="7"/>
                    <a:pt x="31" y="9"/>
                    <a:pt x="32" y="11"/>
                  </a:cubicBezTo>
                  <a:cubicBezTo>
                    <a:pt x="32" y="14"/>
                    <a:pt x="33" y="16"/>
                    <a:pt x="33" y="19"/>
                  </a:cubicBezTo>
                  <a:close/>
                  <a:moveTo>
                    <a:pt x="25" y="16"/>
                  </a:moveTo>
                  <a:cubicBezTo>
                    <a:pt x="25" y="15"/>
                    <a:pt x="25" y="13"/>
                    <a:pt x="24"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9" y="10"/>
                    <a:pt x="9" y="11"/>
                    <a:pt x="8" y="12"/>
                  </a:cubicBezTo>
                  <a:cubicBezTo>
                    <a:pt x="8" y="13"/>
                    <a:pt x="7" y="14"/>
                    <a:pt x="7"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73" name="Google Shape;73;p9"/>
            <p:cNvSpPr/>
            <p:nvPr/>
          </p:nvSpPr>
          <p:spPr>
            <a:xfrm>
              <a:off x="2902698" y="6174213"/>
              <a:ext cx="80211" cy="139497"/>
            </a:xfrm>
            <a:custGeom>
              <a:avLst/>
              <a:gdLst/>
              <a:ahLst/>
              <a:cxnLst/>
              <a:rect l="l" t="t" r="r" b="b"/>
              <a:pathLst>
                <a:path w="32" h="55" extrusionOk="0">
                  <a:moveTo>
                    <a:pt x="32" y="35"/>
                  </a:moveTo>
                  <a:cubicBezTo>
                    <a:pt x="32" y="38"/>
                    <a:pt x="32" y="41"/>
                    <a:pt x="31" y="44"/>
                  </a:cubicBezTo>
                  <a:cubicBezTo>
                    <a:pt x="30" y="46"/>
                    <a:pt x="29" y="48"/>
                    <a:pt x="28" y="50"/>
                  </a:cubicBezTo>
                  <a:cubicBezTo>
                    <a:pt x="26" y="51"/>
                    <a:pt x="25" y="53"/>
                    <a:pt x="23" y="53"/>
                  </a:cubicBezTo>
                  <a:cubicBezTo>
                    <a:pt x="21" y="54"/>
                    <a:pt x="19" y="55"/>
                    <a:pt x="17" y="55"/>
                  </a:cubicBezTo>
                  <a:cubicBezTo>
                    <a:pt x="15" y="55"/>
                    <a:pt x="13" y="54"/>
                    <a:pt x="12" y="53"/>
                  </a:cubicBezTo>
                  <a:cubicBezTo>
                    <a:pt x="10" y="52"/>
                    <a:pt x="9" y="51"/>
                    <a:pt x="7" y="50"/>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9" y="18"/>
                    <a:pt x="10" y="17"/>
                  </a:cubicBezTo>
                  <a:cubicBezTo>
                    <a:pt x="10" y="17"/>
                    <a:pt x="11" y="16"/>
                    <a:pt x="12" y="16"/>
                  </a:cubicBezTo>
                  <a:cubicBezTo>
                    <a:pt x="12" y="16"/>
                    <a:pt x="13" y="15"/>
                    <a:pt x="14" y="15"/>
                  </a:cubicBezTo>
                  <a:cubicBezTo>
                    <a:pt x="15" y="15"/>
                    <a:pt x="16" y="15"/>
                    <a:pt x="17" y="15"/>
                  </a:cubicBezTo>
                  <a:cubicBezTo>
                    <a:pt x="20" y="15"/>
                    <a:pt x="21" y="15"/>
                    <a:pt x="23" y="16"/>
                  </a:cubicBezTo>
                  <a:cubicBezTo>
                    <a:pt x="25" y="16"/>
                    <a:pt x="27" y="18"/>
                    <a:pt x="28" y="19"/>
                  </a:cubicBezTo>
                  <a:cubicBezTo>
                    <a:pt x="29" y="21"/>
                    <a:pt x="30" y="23"/>
                    <a:pt x="31" y="26"/>
                  </a:cubicBezTo>
                  <a:cubicBezTo>
                    <a:pt x="32" y="28"/>
                    <a:pt x="32" y="32"/>
                    <a:pt x="32" y="35"/>
                  </a:cubicBezTo>
                  <a:close/>
                  <a:moveTo>
                    <a:pt x="25" y="35"/>
                  </a:moveTo>
                  <a:cubicBezTo>
                    <a:pt x="25" y="31"/>
                    <a:pt x="24" y="27"/>
                    <a:pt x="23" y="25"/>
                  </a:cubicBezTo>
                  <a:cubicBezTo>
                    <a:pt x="21" y="23"/>
                    <a:pt x="19" y="22"/>
                    <a:pt x="16" y="22"/>
                  </a:cubicBezTo>
                  <a:cubicBezTo>
                    <a:pt x="15" y="22"/>
                    <a:pt x="14" y="22"/>
                    <a:pt x="14" y="22"/>
                  </a:cubicBezTo>
                  <a:cubicBezTo>
                    <a:pt x="13" y="22"/>
                    <a:pt x="12" y="23"/>
                    <a:pt x="11" y="23"/>
                  </a:cubicBezTo>
                  <a:cubicBezTo>
                    <a:pt x="10" y="23"/>
                    <a:pt x="10" y="24"/>
                    <a:pt x="9" y="25"/>
                  </a:cubicBezTo>
                  <a:cubicBezTo>
                    <a:pt x="8" y="25"/>
                    <a:pt x="8" y="26"/>
                    <a:pt x="7" y="26"/>
                  </a:cubicBezTo>
                  <a:cubicBezTo>
                    <a:pt x="7" y="43"/>
                    <a:pt x="7" y="43"/>
                    <a:pt x="7" y="43"/>
                  </a:cubicBezTo>
                  <a:cubicBezTo>
                    <a:pt x="8" y="43"/>
                    <a:pt x="8" y="44"/>
                    <a:pt x="9" y="44"/>
                  </a:cubicBezTo>
                  <a:cubicBezTo>
                    <a:pt x="10" y="45"/>
                    <a:pt x="10" y="45"/>
                    <a:pt x="11" y="46"/>
                  </a:cubicBezTo>
                  <a:cubicBezTo>
                    <a:pt x="12" y="46"/>
                    <a:pt x="13" y="47"/>
                    <a:pt x="14" y="47"/>
                  </a:cubicBezTo>
                  <a:cubicBezTo>
                    <a:pt x="15" y="47"/>
                    <a:pt x="15" y="48"/>
                    <a:pt x="16" y="48"/>
                  </a:cubicBezTo>
                  <a:cubicBezTo>
                    <a:pt x="19" y="48"/>
                    <a:pt x="21" y="47"/>
                    <a:pt x="23" y="45"/>
                  </a:cubicBezTo>
                  <a:cubicBezTo>
                    <a:pt x="24" y="43"/>
                    <a:pt x="25" y="39"/>
                    <a:pt x="25" y="3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74" name="Google Shape;74;p9"/>
            <p:cNvSpPr/>
            <p:nvPr/>
          </p:nvSpPr>
          <p:spPr>
            <a:xfrm>
              <a:off x="2998603"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10" y="28"/>
                    <a:pt x="10" y="29"/>
                    <a:pt x="11" y="30"/>
                  </a:cubicBezTo>
                  <a:cubicBezTo>
                    <a:pt x="12" y="31"/>
                    <a:pt x="13" y="32"/>
                    <a:pt x="14" y="32"/>
                  </a:cubicBezTo>
                  <a:cubicBezTo>
                    <a:pt x="15" y="33"/>
                    <a:pt x="16" y="33"/>
                    <a:pt x="17" y="33"/>
                  </a:cubicBezTo>
                  <a:cubicBezTo>
                    <a:pt x="18" y="33"/>
                    <a:pt x="19" y="33"/>
                    <a:pt x="20" y="33"/>
                  </a:cubicBezTo>
                  <a:cubicBezTo>
                    <a:pt x="21" y="32"/>
                    <a:pt x="21" y="32"/>
                    <a:pt x="22" y="32"/>
                  </a:cubicBezTo>
                  <a:cubicBezTo>
                    <a:pt x="23" y="32"/>
                    <a:pt x="23" y="31"/>
                    <a:pt x="24" y="31"/>
                  </a:cubicBezTo>
                  <a:cubicBezTo>
                    <a:pt x="24" y="31"/>
                    <a:pt x="25" y="30"/>
                    <a:pt x="26" y="30"/>
                  </a:cubicBezTo>
                  <a:cubicBezTo>
                    <a:pt x="30" y="35"/>
                    <a:pt x="30" y="35"/>
                    <a:pt x="30" y="35"/>
                  </a:cubicBezTo>
                  <a:cubicBezTo>
                    <a:pt x="29" y="35"/>
                    <a:pt x="28" y="36"/>
                    <a:pt x="28" y="37"/>
                  </a:cubicBezTo>
                  <a:cubicBezTo>
                    <a:pt x="27" y="37"/>
                    <a:pt x="26" y="38"/>
                    <a:pt x="25" y="38"/>
                  </a:cubicBezTo>
                  <a:cubicBezTo>
                    <a:pt x="24" y="39"/>
                    <a:pt x="23" y="39"/>
                    <a:pt x="21" y="39"/>
                  </a:cubicBezTo>
                  <a:cubicBezTo>
                    <a:pt x="20" y="39"/>
                    <a:pt x="19" y="40"/>
                    <a:pt x="17" y="40"/>
                  </a:cubicBezTo>
                  <a:cubicBezTo>
                    <a:pt x="15" y="40"/>
                    <a:pt x="14" y="39"/>
                    <a:pt x="12" y="39"/>
                  </a:cubicBezTo>
                  <a:cubicBezTo>
                    <a:pt x="11" y="38"/>
                    <a:pt x="10" y="38"/>
                    <a:pt x="8" y="37"/>
                  </a:cubicBezTo>
                  <a:cubicBezTo>
                    <a:pt x="7" y="36"/>
                    <a:pt x="6" y="35"/>
                    <a:pt x="5" y="34"/>
                  </a:cubicBezTo>
                  <a:cubicBezTo>
                    <a:pt x="5" y="34"/>
                    <a:pt x="4" y="32"/>
                    <a:pt x="3" y="31"/>
                  </a:cubicBezTo>
                  <a:cubicBezTo>
                    <a:pt x="2" y="29"/>
                    <a:pt x="1" y="28"/>
                    <a:pt x="1" y="26"/>
                  </a:cubicBezTo>
                  <a:cubicBezTo>
                    <a:pt x="1" y="24"/>
                    <a:pt x="0" y="22"/>
                    <a:pt x="0" y="20"/>
                  </a:cubicBezTo>
                  <a:cubicBezTo>
                    <a:pt x="0" y="16"/>
                    <a:pt x="1" y="13"/>
                    <a:pt x="2" y="11"/>
                  </a:cubicBezTo>
                  <a:cubicBezTo>
                    <a:pt x="2" y="8"/>
                    <a:pt x="4" y="6"/>
                    <a:pt x="5" y="5"/>
                  </a:cubicBezTo>
                  <a:cubicBezTo>
                    <a:pt x="7" y="3"/>
                    <a:pt x="8" y="2"/>
                    <a:pt x="10" y="1"/>
                  </a:cubicBezTo>
                  <a:cubicBezTo>
                    <a:pt x="12" y="0"/>
                    <a:pt x="15" y="0"/>
                    <a:pt x="17" y="0"/>
                  </a:cubicBezTo>
                  <a:cubicBezTo>
                    <a:pt x="20" y="0"/>
                    <a:pt x="22" y="0"/>
                    <a:pt x="24" y="1"/>
                  </a:cubicBezTo>
                  <a:cubicBezTo>
                    <a:pt x="26" y="2"/>
                    <a:pt x="28" y="4"/>
                    <a:pt x="29" y="5"/>
                  </a:cubicBezTo>
                  <a:cubicBezTo>
                    <a:pt x="31" y="7"/>
                    <a:pt x="32" y="9"/>
                    <a:pt x="32" y="11"/>
                  </a:cubicBezTo>
                  <a:cubicBezTo>
                    <a:pt x="33" y="14"/>
                    <a:pt x="33" y="16"/>
                    <a:pt x="33" y="19"/>
                  </a:cubicBezTo>
                  <a:close/>
                  <a:moveTo>
                    <a:pt x="26" y="16"/>
                  </a:moveTo>
                  <a:cubicBezTo>
                    <a:pt x="26" y="15"/>
                    <a:pt x="25" y="13"/>
                    <a:pt x="25" y="12"/>
                  </a:cubicBezTo>
                  <a:cubicBezTo>
                    <a:pt x="25" y="11"/>
                    <a:pt x="24" y="10"/>
                    <a:pt x="23" y="9"/>
                  </a:cubicBezTo>
                  <a:cubicBezTo>
                    <a:pt x="23" y="8"/>
                    <a:pt x="22" y="8"/>
                    <a:pt x="21" y="7"/>
                  </a:cubicBezTo>
                  <a:cubicBezTo>
                    <a:pt x="20" y="7"/>
                    <a:pt x="18" y="6"/>
                    <a:pt x="17" y="6"/>
                  </a:cubicBezTo>
                  <a:cubicBezTo>
                    <a:pt x="15" y="6"/>
                    <a:pt x="14" y="7"/>
                    <a:pt x="13" y="7"/>
                  </a:cubicBezTo>
                  <a:cubicBezTo>
                    <a:pt x="12" y="7"/>
                    <a:pt x="11" y="8"/>
                    <a:pt x="11" y="9"/>
                  </a:cubicBezTo>
                  <a:cubicBezTo>
                    <a:pt x="10" y="10"/>
                    <a:pt x="9" y="11"/>
                    <a:pt x="9" y="12"/>
                  </a:cubicBezTo>
                  <a:cubicBezTo>
                    <a:pt x="8" y="13"/>
                    <a:pt x="8" y="14"/>
                    <a:pt x="8" y="16"/>
                  </a:cubicBezTo>
                  <a:lnTo>
                    <a:pt x="26"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75" name="Google Shape;75;p9"/>
            <p:cNvSpPr/>
            <p:nvPr/>
          </p:nvSpPr>
          <p:spPr>
            <a:xfrm>
              <a:off x="3096251"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2" y="55"/>
                    <a:pt x="11" y="54"/>
                    <a:pt x="10" y="54"/>
                  </a:cubicBezTo>
                  <a:cubicBezTo>
                    <a:pt x="9" y="54"/>
                    <a:pt x="8"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3"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76" name="Google Shape;76;p9"/>
            <p:cNvSpPr/>
            <p:nvPr/>
          </p:nvSpPr>
          <p:spPr>
            <a:xfrm>
              <a:off x="3164256" y="6174213"/>
              <a:ext cx="55799" cy="139497"/>
            </a:xfrm>
            <a:custGeom>
              <a:avLst/>
              <a:gdLst/>
              <a:ahLst/>
              <a:cxnLst/>
              <a:rect l="l" t="t" r="r" b="b"/>
              <a:pathLst>
                <a:path w="22" h="55" extrusionOk="0">
                  <a:moveTo>
                    <a:pt x="21" y="53"/>
                  </a:moveTo>
                  <a:cubicBezTo>
                    <a:pt x="20" y="53"/>
                    <a:pt x="19" y="54"/>
                    <a:pt x="18" y="54"/>
                  </a:cubicBezTo>
                  <a:cubicBezTo>
                    <a:pt x="16" y="54"/>
                    <a:pt x="15" y="55"/>
                    <a:pt x="14" y="55"/>
                  </a:cubicBezTo>
                  <a:cubicBezTo>
                    <a:pt x="12" y="55"/>
                    <a:pt x="11" y="54"/>
                    <a:pt x="10" y="54"/>
                  </a:cubicBezTo>
                  <a:cubicBezTo>
                    <a:pt x="9" y="54"/>
                    <a:pt x="8" y="53"/>
                    <a:pt x="7"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2"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77" name="Google Shape;77;p9"/>
            <p:cNvSpPr/>
            <p:nvPr/>
          </p:nvSpPr>
          <p:spPr>
            <a:xfrm>
              <a:off x="3234004"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10" y="28"/>
                    <a:pt x="10" y="29"/>
                    <a:pt x="11" y="30"/>
                  </a:cubicBezTo>
                  <a:cubicBezTo>
                    <a:pt x="12" y="31"/>
                    <a:pt x="13" y="32"/>
                    <a:pt x="14" y="32"/>
                  </a:cubicBezTo>
                  <a:cubicBezTo>
                    <a:pt x="15" y="33"/>
                    <a:pt x="16" y="33"/>
                    <a:pt x="17" y="33"/>
                  </a:cubicBezTo>
                  <a:cubicBezTo>
                    <a:pt x="18" y="33"/>
                    <a:pt x="19" y="33"/>
                    <a:pt x="20" y="33"/>
                  </a:cubicBezTo>
                  <a:cubicBezTo>
                    <a:pt x="21" y="32"/>
                    <a:pt x="21" y="32"/>
                    <a:pt x="22" y="32"/>
                  </a:cubicBezTo>
                  <a:cubicBezTo>
                    <a:pt x="23" y="32"/>
                    <a:pt x="23" y="31"/>
                    <a:pt x="24" y="31"/>
                  </a:cubicBezTo>
                  <a:cubicBezTo>
                    <a:pt x="24" y="31"/>
                    <a:pt x="25" y="30"/>
                    <a:pt x="26" y="30"/>
                  </a:cubicBezTo>
                  <a:cubicBezTo>
                    <a:pt x="30" y="35"/>
                    <a:pt x="30" y="35"/>
                    <a:pt x="30" y="35"/>
                  </a:cubicBezTo>
                  <a:cubicBezTo>
                    <a:pt x="29" y="35"/>
                    <a:pt x="28" y="36"/>
                    <a:pt x="27" y="37"/>
                  </a:cubicBezTo>
                  <a:cubicBezTo>
                    <a:pt x="27" y="37"/>
                    <a:pt x="26" y="38"/>
                    <a:pt x="25" y="38"/>
                  </a:cubicBezTo>
                  <a:cubicBezTo>
                    <a:pt x="24" y="39"/>
                    <a:pt x="22" y="39"/>
                    <a:pt x="21" y="39"/>
                  </a:cubicBezTo>
                  <a:cubicBezTo>
                    <a:pt x="20" y="39"/>
                    <a:pt x="19" y="40"/>
                    <a:pt x="17" y="40"/>
                  </a:cubicBezTo>
                  <a:cubicBezTo>
                    <a:pt x="15" y="40"/>
                    <a:pt x="14" y="39"/>
                    <a:pt x="12" y="39"/>
                  </a:cubicBezTo>
                  <a:cubicBezTo>
                    <a:pt x="11" y="38"/>
                    <a:pt x="10" y="38"/>
                    <a:pt x="8" y="37"/>
                  </a:cubicBezTo>
                  <a:cubicBezTo>
                    <a:pt x="7" y="36"/>
                    <a:pt x="6" y="35"/>
                    <a:pt x="5" y="34"/>
                  </a:cubicBezTo>
                  <a:cubicBezTo>
                    <a:pt x="5" y="34"/>
                    <a:pt x="4" y="32"/>
                    <a:pt x="3" y="31"/>
                  </a:cubicBezTo>
                  <a:cubicBezTo>
                    <a:pt x="2" y="29"/>
                    <a:pt x="1" y="28"/>
                    <a:pt x="1" y="26"/>
                  </a:cubicBezTo>
                  <a:cubicBezTo>
                    <a:pt x="1" y="24"/>
                    <a:pt x="0" y="22"/>
                    <a:pt x="0" y="20"/>
                  </a:cubicBezTo>
                  <a:cubicBezTo>
                    <a:pt x="0" y="16"/>
                    <a:pt x="1" y="13"/>
                    <a:pt x="2" y="11"/>
                  </a:cubicBezTo>
                  <a:cubicBezTo>
                    <a:pt x="2" y="8"/>
                    <a:pt x="4" y="6"/>
                    <a:pt x="5" y="5"/>
                  </a:cubicBezTo>
                  <a:cubicBezTo>
                    <a:pt x="6" y="3"/>
                    <a:pt x="8" y="2"/>
                    <a:pt x="10" y="1"/>
                  </a:cubicBezTo>
                  <a:cubicBezTo>
                    <a:pt x="12" y="0"/>
                    <a:pt x="15" y="0"/>
                    <a:pt x="17" y="0"/>
                  </a:cubicBezTo>
                  <a:cubicBezTo>
                    <a:pt x="20" y="0"/>
                    <a:pt x="22" y="0"/>
                    <a:pt x="24" y="1"/>
                  </a:cubicBezTo>
                  <a:cubicBezTo>
                    <a:pt x="26" y="2"/>
                    <a:pt x="28" y="4"/>
                    <a:pt x="29" y="5"/>
                  </a:cubicBezTo>
                  <a:cubicBezTo>
                    <a:pt x="31" y="7"/>
                    <a:pt x="32" y="9"/>
                    <a:pt x="32" y="11"/>
                  </a:cubicBezTo>
                  <a:cubicBezTo>
                    <a:pt x="33" y="14"/>
                    <a:pt x="33" y="16"/>
                    <a:pt x="33" y="19"/>
                  </a:cubicBezTo>
                  <a:close/>
                  <a:moveTo>
                    <a:pt x="26" y="16"/>
                  </a:moveTo>
                  <a:cubicBezTo>
                    <a:pt x="26" y="15"/>
                    <a:pt x="25" y="13"/>
                    <a:pt x="25" y="12"/>
                  </a:cubicBezTo>
                  <a:cubicBezTo>
                    <a:pt x="25" y="11"/>
                    <a:pt x="24" y="10"/>
                    <a:pt x="23" y="9"/>
                  </a:cubicBezTo>
                  <a:cubicBezTo>
                    <a:pt x="23" y="8"/>
                    <a:pt x="22" y="8"/>
                    <a:pt x="21" y="7"/>
                  </a:cubicBezTo>
                  <a:cubicBezTo>
                    <a:pt x="20" y="7"/>
                    <a:pt x="18" y="6"/>
                    <a:pt x="17" y="6"/>
                  </a:cubicBezTo>
                  <a:cubicBezTo>
                    <a:pt x="15" y="6"/>
                    <a:pt x="14" y="7"/>
                    <a:pt x="13" y="7"/>
                  </a:cubicBezTo>
                  <a:cubicBezTo>
                    <a:pt x="12" y="7"/>
                    <a:pt x="11" y="8"/>
                    <a:pt x="11" y="9"/>
                  </a:cubicBezTo>
                  <a:cubicBezTo>
                    <a:pt x="10" y="10"/>
                    <a:pt x="9" y="11"/>
                    <a:pt x="9" y="12"/>
                  </a:cubicBezTo>
                  <a:cubicBezTo>
                    <a:pt x="8" y="13"/>
                    <a:pt x="8" y="14"/>
                    <a:pt x="8" y="16"/>
                  </a:cubicBezTo>
                  <a:lnTo>
                    <a:pt x="26"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78" name="Google Shape;78;p9"/>
            <p:cNvSpPr/>
            <p:nvPr/>
          </p:nvSpPr>
          <p:spPr>
            <a:xfrm>
              <a:off x="3336884" y="6212575"/>
              <a:ext cx="59286" cy="99391"/>
            </a:xfrm>
            <a:custGeom>
              <a:avLst/>
              <a:gdLst/>
              <a:ahLst/>
              <a:cxnLst/>
              <a:rect l="l" t="t" r="r" b="b"/>
              <a:pathLst>
                <a:path w="23" h="39" extrusionOk="0">
                  <a:moveTo>
                    <a:pt x="21" y="8"/>
                  </a:moveTo>
                  <a:cubicBezTo>
                    <a:pt x="20" y="8"/>
                    <a:pt x="19" y="8"/>
                    <a:pt x="19" y="7"/>
                  </a:cubicBezTo>
                  <a:cubicBezTo>
                    <a:pt x="18" y="7"/>
                    <a:pt x="17" y="7"/>
                    <a:pt x="15" y="7"/>
                  </a:cubicBezTo>
                  <a:cubicBezTo>
                    <a:pt x="13" y="7"/>
                    <a:pt x="11" y="8"/>
                    <a:pt x="10" y="9"/>
                  </a:cubicBezTo>
                  <a:cubicBezTo>
                    <a:pt x="8" y="11"/>
                    <a:pt x="8" y="14"/>
                    <a:pt x="8" y="17"/>
                  </a:cubicBezTo>
                  <a:cubicBezTo>
                    <a:pt x="8" y="39"/>
                    <a:pt x="8" y="39"/>
                    <a:pt x="8" y="39"/>
                  </a:cubicBezTo>
                  <a:cubicBezTo>
                    <a:pt x="0" y="39"/>
                    <a:pt x="0" y="39"/>
                    <a:pt x="0" y="39"/>
                  </a:cubicBezTo>
                  <a:cubicBezTo>
                    <a:pt x="0" y="0"/>
                    <a:pt x="0" y="0"/>
                    <a:pt x="0" y="0"/>
                  </a:cubicBezTo>
                  <a:cubicBezTo>
                    <a:pt x="8" y="0"/>
                    <a:pt x="8" y="0"/>
                    <a:pt x="8" y="0"/>
                  </a:cubicBezTo>
                  <a:cubicBezTo>
                    <a:pt x="8" y="4"/>
                    <a:pt x="8" y="4"/>
                    <a:pt x="8" y="4"/>
                  </a:cubicBezTo>
                  <a:cubicBezTo>
                    <a:pt x="8" y="3"/>
                    <a:pt x="9" y="3"/>
                    <a:pt x="9" y="2"/>
                  </a:cubicBezTo>
                  <a:cubicBezTo>
                    <a:pt x="10" y="2"/>
                    <a:pt x="11" y="1"/>
                    <a:pt x="11" y="1"/>
                  </a:cubicBezTo>
                  <a:cubicBezTo>
                    <a:pt x="12" y="0"/>
                    <a:pt x="13" y="0"/>
                    <a:pt x="14" y="0"/>
                  </a:cubicBezTo>
                  <a:cubicBezTo>
                    <a:pt x="15" y="0"/>
                    <a:pt x="16" y="0"/>
                    <a:pt x="17" y="0"/>
                  </a:cubicBezTo>
                  <a:cubicBezTo>
                    <a:pt x="18" y="0"/>
                    <a:pt x="19" y="0"/>
                    <a:pt x="20" y="0"/>
                  </a:cubicBezTo>
                  <a:cubicBezTo>
                    <a:pt x="21" y="0"/>
                    <a:pt x="22" y="1"/>
                    <a:pt x="23" y="1"/>
                  </a:cubicBezTo>
                  <a:lnTo>
                    <a:pt x="21" y="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79" name="Google Shape;79;p9"/>
            <p:cNvSpPr/>
            <p:nvPr/>
          </p:nvSpPr>
          <p:spPr>
            <a:xfrm>
              <a:off x="3451969"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2" y="55"/>
                    <a:pt x="11" y="54"/>
                    <a:pt x="10" y="54"/>
                  </a:cubicBezTo>
                  <a:cubicBezTo>
                    <a:pt x="9" y="54"/>
                    <a:pt x="8"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2"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80" name="Google Shape;80;p9"/>
            <p:cNvSpPr/>
            <p:nvPr/>
          </p:nvSpPr>
          <p:spPr>
            <a:xfrm>
              <a:off x="3530436" y="6174213"/>
              <a:ext cx="80211" cy="137753"/>
            </a:xfrm>
            <a:custGeom>
              <a:avLst/>
              <a:gdLst/>
              <a:ahLst/>
              <a:cxnLst/>
              <a:rect l="l" t="t" r="r" b="b"/>
              <a:pathLst>
                <a:path w="31" h="54" extrusionOk="0">
                  <a:moveTo>
                    <a:pt x="23" y="54"/>
                  </a:moveTo>
                  <a:cubicBezTo>
                    <a:pt x="23" y="32"/>
                    <a:pt x="23" y="32"/>
                    <a:pt x="23" y="32"/>
                  </a:cubicBezTo>
                  <a:cubicBezTo>
                    <a:pt x="23" y="28"/>
                    <a:pt x="22" y="26"/>
                    <a:pt x="21" y="24"/>
                  </a:cubicBezTo>
                  <a:cubicBezTo>
                    <a:pt x="20" y="22"/>
                    <a:pt x="18" y="22"/>
                    <a:pt x="15" y="22"/>
                  </a:cubicBezTo>
                  <a:cubicBezTo>
                    <a:pt x="14" y="22"/>
                    <a:pt x="13" y="22"/>
                    <a:pt x="12" y="22"/>
                  </a:cubicBezTo>
                  <a:cubicBezTo>
                    <a:pt x="11" y="22"/>
                    <a:pt x="10" y="23"/>
                    <a:pt x="9" y="24"/>
                  </a:cubicBezTo>
                  <a:cubicBezTo>
                    <a:pt x="9" y="25"/>
                    <a:pt x="8" y="26"/>
                    <a:pt x="8" y="27"/>
                  </a:cubicBezTo>
                  <a:cubicBezTo>
                    <a:pt x="7" y="28"/>
                    <a:pt x="7" y="30"/>
                    <a:pt x="7" y="31"/>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8" y="18"/>
                    <a:pt x="9" y="17"/>
                  </a:cubicBezTo>
                  <a:cubicBezTo>
                    <a:pt x="10" y="17"/>
                    <a:pt x="10" y="16"/>
                    <a:pt x="11" y="16"/>
                  </a:cubicBezTo>
                  <a:cubicBezTo>
                    <a:pt x="12" y="15"/>
                    <a:pt x="13" y="15"/>
                    <a:pt x="14" y="15"/>
                  </a:cubicBezTo>
                  <a:cubicBezTo>
                    <a:pt x="15" y="15"/>
                    <a:pt x="16" y="15"/>
                    <a:pt x="17" y="15"/>
                  </a:cubicBezTo>
                  <a:cubicBezTo>
                    <a:pt x="19" y="15"/>
                    <a:pt x="21" y="15"/>
                    <a:pt x="23" y="16"/>
                  </a:cubicBezTo>
                  <a:cubicBezTo>
                    <a:pt x="25" y="16"/>
                    <a:pt x="26" y="17"/>
                    <a:pt x="27" y="19"/>
                  </a:cubicBezTo>
                  <a:cubicBezTo>
                    <a:pt x="28" y="20"/>
                    <a:pt x="29" y="22"/>
                    <a:pt x="30" y="24"/>
                  </a:cubicBezTo>
                  <a:cubicBezTo>
                    <a:pt x="30" y="27"/>
                    <a:pt x="31" y="29"/>
                    <a:pt x="31" y="32"/>
                  </a:cubicBezTo>
                  <a:cubicBezTo>
                    <a:pt x="31" y="54"/>
                    <a:pt x="31" y="54"/>
                    <a:pt x="31" y="54"/>
                  </a:cubicBezTo>
                  <a:lnTo>
                    <a:pt x="23" y="5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81" name="Google Shape;81;p9"/>
            <p:cNvSpPr/>
            <p:nvPr/>
          </p:nvSpPr>
          <p:spPr>
            <a:xfrm>
              <a:off x="3628084"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7" y="22"/>
                    <a:pt x="7" y="22"/>
                    <a:pt x="7"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19" y="33"/>
                  </a:cubicBezTo>
                  <a:cubicBezTo>
                    <a:pt x="20" y="32"/>
                    <a:pt x="21" y="32"/>
                    <a:pt x="22" y="32"/>
                  </a:cubicBezTo>
                  <a:cubicBezTo>
                    <a:pt x="22" y="32"/>
                    <a:pt x="23" y="31"/>
                    <a:pt x="23" y="31"/>
                  </a:cubicBezTo>
                  <a:cubicBezTo>
                    <a:pt x="24" y="31"/>
                    <a:pt x="25"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3"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0"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5" y="16"/>
                  </a:moveTo>
                  <a:cubicBezTo>
                    <a:pt x="25" y="15"/>
                    <a:pt x="25" y="13"/>
                    <a:pt x="25"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82" name="Google Shape;82;p9"/>
            <p:cNvSpPr/>
            <p:nvPr/>
          </p:nvSpPr>
          <p:spPr>
            <a:xfrm>
              <a:off x="3772813" y="6212575"/>
              <a:ext cx="81955" cy="101135"/>
            </a:xfrm>
            <a:custGeom>
              <a:avLst/>
              <a:gdLst/>
              <a:ahLst/>
              <a:cxnLst/>
              <a:rect l="l" t="t" r="r" b="b"/>
              <a:pathLst>
                <a:path w="32" h="40" extrusionOk="0">
                  <a:moveTo>
                    <a:pt x="24" y="39"/>
                  </a:moveTo>
                  <a:cubicBezTo>
                    <a:pt x="24" y="35"/>
                    <a:pt x="24" y="35"/>
                    <a:pt x="24" y="35"/>
                  </a:cubicBezTo>
                  <a:cubicBezTo>
                    <a:pt x="23" y="36"/>
                    <a:pt x="23" y="37"/>
                    <a:pt x="22" y="37"/>
                  </a:cubicBezTo>
                  <a:cubicBezTo>
                    <a:pt x="21" y="37"/>
                    <a:pt x="21" y="38"/>
                    <a:pt x="20" y="38"/>
                  </a:cubicBezTo>
                  <a:cubicBezTo>
                    <a:pt x="19" y="39"/>
                    <a:pt x="18" y="39"/>
                    <a:pt x="17" y="39"/>
                  </a:cubicBezTo>
                  <a:cubicBezTo>
                    <a:pt x="16" y="39"/>
                    <a:pt x="15" y="40"/>
                    <a:pt x="14" y="40"/>
                  </a:cubicBezTo>
                  <a:cubicBezTo>
                    <a:pt x="12" y="40"/>
                    <a:pt x="11" y="39"/>
                    <a:pt x="9" y="39"/>
                  </a:cubicBezTo>
                  <a:cubicBezTo>
                    <a:pt x="7" y="38"/>
                    <a:pt x="6" y="38"/>
                    <a:pt x="5" y="37"/>
                  </a:cubicBezTo>
                  <a:cubicBezTo>
                    <a:pt x="3" y="36"/>
                    <a:pt x="2" y="34"/>
                    <a:pt x="2" y="33"/>
                  </a:cubicBezTo>
                  <a:cubicBezTo>
                    <a:pt x="1" y="31"/>
                    <a:pt x="0" y="29"/>
                    <a:pt x="0" y="27"/>
                  </a:cubicBezTo>
                  <a:cubicBezTo>
                    <a:pt x="0" y="24"/>
                    <a:pt x="1" y="23"/>
                    <a:pt x="2" y="21"/>
                  </a:cubicBezTo>
                  <a:cubicBezTo>
                    <a:pt x="2" y="20"/>
                    <a:pt x="3" y="18"/>
                    <a:pt x="5" y="17"/>
                  </a:cubicBezTo>
                  <a:cubicBezTo>
                    <a:pt x="6" y="16"/>
                    <a:pt x="8" y="15"/>
                    <a:pt x="10" y="15"/>
                  </a:cubicBezTo>
                  <a:cubicBezTo>
                    <a:pt x="12" y="14"/>
                    <a:pt x="14" y="14"/>
                    <a:pt x="16" y="14"/>
                  </a:cubicBezTo>
                  <a:cubicBezTo>
                    <a:pt x="18" y="14"/>
                    <a:pt x="19" y="14"/>
                    <a:pt x="21" y="15"/>
                  </a:cubicBezTo>
                  <a:cubicBezTo>
                    <a:pt x="22" y="15"/>
                    <a:pt x="23" y="15"/>
                    <a:pt x="24" y="16"/>
                  </a:cubicBezTo>
                  <a:cubicBezTo>
                    <a:pt x="24" y="13"/>
                    <a:pt x="24" y="13"/>
                    <a:pt x="24" y="13"/>
                  </a:cubicBezTo>
                  <a:cubicBezTo>
                    <a:pt x="24" y="11"/>
                    <a:pt x="24" y="9"/>
                    <a:pt x="22" y="8"/>
                  </a:cubicBezTo>
                  <a:cubicBezTo>
                    <a:pt x="21" y="7"/>
                    <a:pt x="19" y="6"/>
                    <a:pt x="17" y="6"/>
                  </a:cubicBezTo>
                  <a:cubicBezTo>
                    <a:pt x="15" y="6"/>
                    <a:pt x="13" y="6"/>
                    <a:pt x="12" y="7"/>
                  </a:cubicBezTo>
                  <a:cubicBezTo>
                    <a:pt x="10" y="7"/>
                    <a:pt x="9" y="8"/>
                    <a:pt x="7" y="9"/>
                  </a:cubicBezTo>
                  <a:cubicBezTo>
                    <a:pt x="4" y="3"/>
                    <a:pt x="4" y="3"/>
                    <a:pt x="4" y="3"/>
                  </a:cubicBezTo>
                  <a:cubicBezTo>
                    <a:pt x="6" y="2"/>
                    <a:pt x="8" y="1"/>
                    <a:pt x="10" y="0"/>
                  </a:cubicBezTo>
                  <a:cubicBezTo>
                    <a:pt x="12" y="0"/>
                    <a:pt x="15" y="0"/>
                    <a:pt x="17" y="0"/>
                  </a:cubicBezTo>
                  <a:cubicBezTo>
                    <a:pt x="19" y="0"/>
                    <a:pt x="21" y="0"/>
                    <a:pt x="23" y="0"/>
                  </a:cubicBezTo>
                  <a:cubicBezTo>
                    <a:pt x="25" y="1"/>
                    <a:pt x="26" y="2"/>
                    <a:pt x="28" y="3"/>
                  </a:cubicBezTo>
                  <a:cubicBezTo>
                    <a:pt x="29" y="4"/>
                    <a:pt x="30" y="5"/>
                    <a:pt x="31" y="7"/>
                  </a:cubicBezTo>
                  <a:cubicBezTo>
                    <a:pt x="31" y="8"/>
                    <a:pt x="32" y="10"/>
                    <a:pt x="32" y="12"/>
                  </a:cubicBezTo>
                  <a:cubicBezTo>
                    <a:pt x="32" y="39"/>
                    <a:pt x="32" y="39"/>
                    <a:pt x="32" y="39"/>
                  </a:cubicBezTo>
                  <a:lnTo>
                    <a:pt x="24" y="39"/>
                  </a:lnTo>
                  <a:close/>
                  <a:moveTo>
                    <a:pt x="24" y="22"/>
                  </a:moveTo>
                  <a:cubicBezTo>
                    <a:pt x="24" y="22"/>
                    <a:pt x="23" y="22"/>
                    <a:pt x="22" y="22"/>
                  </a:cubicBezTo>
                  <a:cubicBezTo>
                    <a:pt x="22" y="21"/>
                    <a:pt x="21" y="21"/>
                    <a:pt x="21" y="21"/>
                  </a:cubicBezTo>
                  <a:cubicBezTo>
                    <a:pt x="20" y="21"/>
                    <a:pt x="19" y="21"/>
                    <a:pt x="18" y="21"/>
                  </a:cubicBezTo>
                  <a:cubicBezTo>
                    <a:pt x="17" y="21"/>
                    <a:pt x="17" y="21"/>
                    <a:pt x="16" y="21"/>
                  </a:cubicBezTo>
                  <a:cubicBezTo>
                    <a:pt x="13" y="21"/>
                    <a:pt x="11" y="21"/>
                    <a:pt x="10" y="22"/>
                  </a:cubicBezTo>
                  <a:cubicBezTo>
                    <a:pt x="8" y="23"/>
                    <a:pt x="8" y="25"/>
                    <a:pt x="8" y="26"/>
                  </a:cubicBezTo>
                  <a:cubicBezTo>
                    <a:pt x="8" y="28"/>
                    <a:pt x="8" y="29"/>
                    <a:pt x="8" y="29"/>
                  </a:cubicBezTo>
                  <a:cubicBezTo>
                    <a:pt x="9" y="30"/>
                    <a:pt x="9" y="31"/>
                    <a:pt x="10" y="31"/>
                  </a:cubicBezTo>
                  <a:cubicBezTo>
                    <a:pt x="10" y="32"/>
                    <a:pt x="11" y="32"/>
                    <a:pt x="12" y="32"/>
                  </a:cubicBezTo>
                  <a:cubicBezTo>
                    <a:pt x="13" y="33"/>
                    <a:pt x="14" y="33"/>
                    <a:pt x="15" y="33"/>
                  </a:cubicBezTo>
                  <a:cubicBezTo>
                    <a:pt x="16" y="33"/>
                    <a:pt x="17" y="33"/>
                    <a:pt x="18" y="32"/>
                  </a:cubicBezTo>
                  <a:cubicBezTo>
                    <a:pt x="19" y="32"/>
                    <a:pt x="20" y="32"/>
                    <a:pt x="21" y="31"/>
                  </a:cubicBezTo>
                  <a:cubicBezTo>
                    <a:pt x="21" y="31"/>
                    <a:pt x="22" y="30"/>
                    <a:pt x="23" y="30"/>
                  </a:cubicBezTo>
                  <a:cubicBezTo>
                    <a:pt x="23" y="29"/>
                    <a:pt x="24" y="28"/>
                    <a:pt x="24" y="28"/>
                  </a:cubicBezTo>
                  <a:lnTo>
                    <a:pt x="24" y="2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83" name="Google Shape;83;p9"/>
            <p:cNvSpPr/>
            <p:nvPr/>
          </p:nvSpPr>
          <p:spPr>
            <a:xfrm>
              <a:off x="3877436" y="6212575"/>
              <a:ext cx="78468" cy="99391"/>
            </a:xfrm>
            <a:custGeom>
              <a:avLst/>
              <a:gdLst/>
              <a:ahLst/>
              <a:cxnLst/>
              <a:rect l="l" t="t" r="r" b="b"/>
              <a:pathLst>
                <a:path w="31" h="39" extrusionOk="0">
                  <a:moveTo>
                    <a:pt x="23" y="39"/>
                  </a:moveTo>
                  <a:cubicBezTo>
                    <a:pt x="23" y="17"/>
                    <a:pt x="23" y="17"/>
                    <a:pt x="23" y="17"/>
                  </a:cubicBezTo>
                  <a:cubicBezTo>
                    <a:pt x="23" y="14"/>
                    <a:pt x="23" y="11"/>
                    <a:pt x="22" y="9"/>
                  </a:cubicBezTo>
                  <a:cubicBezTo>
                    <a:pt x="20" y="7"/>
                    <a:pt x="18" y="7"/>
                    <a:pt x="15" y="7"/>
                  </a:cubicBezTo>
                  <a:cubicBezTo>
                    <a:pt x="14" y="7"/>
                    <a:pt x="13" y="7"/>
                    <a:pt x="12" y="7"/>
                  </a:cubicBezTo>
                  <a:cubicBezTo>
                    <a:pt x="11" y="8"/>
                    <a:pt x="10" y="8"/>
                    <a:pt x="10" y="9"/>
                  </a:cubicBezTo>
                  <a:cubicBezTo>
                    <a:pt x="9" y="10"/>
                    <a:pt x="8" y="11"/>
                    <a:pt x="8" y="12"/>
                  </a:cubicBezTo>
                  <a:cubicBezTo>
                    <a:pt x="8" y="14"/>
                    <a:pt x="8" y="15"/>
                    <a:pt x="8" y="16"/>
                  </a:cubicBezTo>
                  <a:cubicBezTo>
                    <a:pt x="8" y="39"/>
                    <a:pt x="8" y="39"/>
                    <a:pt x="8" y="39"/>
                  </a:cubicBezTo>
                  <a:cubicBezTo>
                    <a:pt x="0" y="39"/>
                    <a:pt x="0" y="39"/>
                    <a:pt x="0" y="39"/>
                  </a:cubicBezTo>
                  <a:cubicBezTo>
                    <a:pt x="0" y="0"/>
                    <a:pt x="0" y="0"/>
                    <a:pt x="0" y="0"/>
                  </a:cubicBezTo>
                  <a:cubicBezTo>
                    <a:pt x="8" y="0"/>
                    <a:pt x="8" y="0"/>
                    <a:pt x="8" y="0"/>
                  </a:cubicBezTo>
                  <a:cubicBezTo>
                    <a:pt x="8" y="4"/>
                    <a:pt x="8" y="4"/>
                    <a:pt x="8" y="4"/>
                  </a:cubicBezTo>
                  <a:cubicBezTo>
                    <a:pt x="8" y="3"/>
                    <a:pt x="9" y="3"/>
                    <a:pt x="9" y="2"/>
                  </a:cubicBezTo>
                  <a:cubicBezTo>
                    <a:pt x="10" y="2"/>
                    <a:pt x="11" y="1"/>
                    <a:pt x="12" y="1"/>
                  </a:cubicBezTo>
                  <a:cubicBezTo>
                    <a:pt x="12" y="0"/>
                    <a:pt x="13" y="0"/>
                    <a:pt x="14" y="0"/>
                  </a:cubicBezTo>
                  <a:cubicBezTo>
                    <a:pt x="15" y="0"/>
                    <a:pt x="16" y="0"/>
                    <a:pt x="17" y="0"/>
                  </a:cubicBezTo>
                  <a:cubicBezTo>
                    <a:pt x="20" y="0"/>
                    <a:pt x="22" y="0"/>
                    <a:pt x="23" y="1"/>
                  </a:cubicBezTo>
                  <a:cubicBezTo>
                    <a:pt x="25" y="1"/>
                    <a:pt x="26" y="2"/>
                    <a:pt x="28" y="4"/>
                  </a:cubicBezTo>
                  <a:cubicBezTo>
                    <a:pt x="29" y="5"/>
                    <a:pt x="29" y="7"/>
                    <a:pt x="30" y="9"/>
                  </a:cubicBezTo>
                  <a:cubicBezTo>
                    <a:pt x="31" y="11"/>
                    <a:pt x="31" y="14"/>
                    <a:pt x="31" y="17"/>
                  </a:cubicBezTo>
                  <a:cubicBezTo>
                    <a:pt x="31" y="39"/>
                    <a:pt x="31" y="39"/>
                    <a:pt x="31" y="39"/>
                  </a:cubicBezTo>
                  <a:lnTo>
                    <a:pt x="23" y="3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84" name="Google Shape;84;p9"/>
            <p:cNvSpPr/>
            <p:nvPr/>
          </p:nvSpPr>
          <p:spPr>
            <a:xfrm>
              <a:off x="3975084" y="6212575"/>
              <a:ext cx="73236" cy="101135"/>
            </a:xfrm>
            <a:custGeom>
              <a:avLst/>
              <a:gdLst/>
              <a:ahLst/>
              <a:cxnLst/>
              <a:rect l="l" t="t" r="r" b="b"/>
              <a:pathLst>
                <a:path w="29" h="40" extrusionOk="0">
                  <a:moveTo>
                    <a:pt x="28" y="4"/>
                  </a:moveTo>
                  <a:cubicBezTo>
                    <a:pt x="24" y="10"/>
                    <a:pt x="24" y="10"/>
                    <a:pt x="24" y="10"/>
                  </a:cubicBezTo>
                  <a:cubicBezTo>
                    <a:pt x="23" y="8"/>
                    <a:pt x="21" y="8"/>
                    <a:pt x="20" y="7"/>
                  </a:cubicBezTo>
                  <a:cubicBezTo>
                    <a:pt x="18" y="7"/>
                    <a:pt x="16" y="6"/>
                    <a:pt x="14" y="6"/>
                  </a:cubicBezTo>
                  <a:cubicBezTo>
                    <a:pt x="12" y="6"/>
                    <a:pt x="11" y="7"/>
                    <a:pt x="10" y="7"/>
                  </a:cubicBezTo>
                  <a:cubicBezTo>
                    <a:pt x="9" y="8"/>
                    <a:pt x="9" y="9"/>
                    <a:pt x="9" y="10"/>
                  </a:cubicBezTo>
                  <a:cubicBezTo>
                    <a:pt x="9" y="10"/>
                    <a:pt x="9" y="11"/>
                    <a:pt x="9" y="11"/>
                  </a:cubicBezTo>
                  <a:cubicBezTo>
                    <a:pt x="10" y="12"/>
                    <a:pt x="10" y="12"/>
                    <a:pt x="10" y="12"/>
                  </a:cubicBezTo>
                  <a:cubicBezTo>
                    <a:pt x="11" y="13"/>
                    <a:pt x="12" y="13"/>
                    <a:pt x="13" y="14"/>
                  </a:cubicBezTo>
                  <a:cubicBezTo>
                    <a:pt x="14" y="14"/>
                    <a:pt x="15" y="15"/>
                    <a:pt x="16" y="15"/>
                  </a:cubicBezTo>
                  <a:cubicBezTo>
                    <a:pt x="18" y="16"/>
                    <a:pt x="20" y="17"/>
                    <a:pt x="22" y="18"/>
                  </a:cubicBezTo>
                  <a:cubicBezTo>
                    <a:pt x="23" y="19"/>
                    <a:pt x="25" y="19"/>
                    <a:pt x="26" y="20"/>
                  </a:cubicBezTo>
                  <a:cubicBezTo>
                    <a:pt x="27" y="21"/>
                    <a:pt x="28" y="22"/>
                    <a:pt x="28" y="24"/>
                  </a:cubicBezTo>
                  <a:cubicBezTo>
                    <a:pt x="29" y="25"/>
                    <a:pt x="29" y="26"/>
                    <a:pt x="29" y="28"/>
                  </a:cubicBezTo>
                  <a:cubicBezTo>
                    <a:pt x="29" y="30"/>
                    <a:pt x="29" y="32"/>
                    <a:pt x="28" y="34"/>
                  </a:cubicBezTo>
                  <a:cubicBezTo>
                    <a:pt x="27" y="35"/>
                    <a:pt x="26" y="36"/>
                    <a:pt x="25" y="37"/>
                  </a:cubicBezTo>
                  <a:cubicBezTo>
                    <a:pt x="23" y="38"/>
                    <a:pt x="22" y="39"/>
                    <a:pt x="20" y="39"/>
                  </a:cubicBezTo>
                  <a:cubicBezTo>
                    <a:pt x="18" y="39"/>
                    <a:pt x="17" y="40"/>
                    <a:pt x="15" y="40"/>
                  </a:cubicBezTo>
                  <a:cubicBezTo>
                    <a:pt x="12" y="40"/>
                    <a:pt x="10" y="39"/>
                    <a:pt x="7" y="38"/>
                  </a:cubicBezTo>
                  <a:cubicBezTo>
                    <a:pt x="4" y="37"/>
                    <a:pt x="2" y="36"/>
                    <a:pt x="0" y="35"/>
                  </a:cubicBezTo>
                  <a:cubicBezTo>
                    <a:pt x="3" y="29"/>
                    <a:pt x="3" y="29"/>
                    <a:pt x="3" y="29"/>
                  </a:cubicBezTo>
                  <a:cubicBezTo>
                    <a:pt x="5" y="30"/>
                    <a:pt x="7" y="31"/>
                    <a:pt x="9" y="32"/>
                  </a:cubicBezTo>
                  <a:cubicBezTo>
                    <a:pt x="11" y="32"/>
                    <a:pt x="13" y="33"/>
                    <a:pt x="15" y="33"/>
                  </a:cubicBezTo>
                  <a:cubicBezTo>
                    <a:pt x="17" y="33"/>
                    <a:pt x="19" y="32"/>
                    <a:pt x="20" y="32"/>
                  </a:cubicBezTo>
                  <a:cubicBezTo>
                    <a:pt x="21" y="31"/>
                    <a:pt x="22" y="30"/>
                    <a:pt x="22" y="29"/>
                  </a:cubicBezTo>
                  <a:cubicBezTo>
                    <a:pt x="22" y="28"/>
                    <a:pt x="21" y="27"/>
                    <a:pt x="21" y="27"/>
                  </a:cubicBezTo>
                  <a:cubicBezTo>
                    <a:pt x="21" y="26"/>
                    <a:pt x="20" y="25"/>
                    <a:pt x="19" y="25"/>
                  </a:cubicBezTo>
                  <a:cubicBezTo>
                    <a:pt x="18" y="25"/>
                    <a:pt x="18" y="24"/>
                    <a:pt x="16" y="24"/>
                  </a:cubicBezTo>
                  <a:cubicBezTo>
                    <a:pt x="15" y="23"/>
                    <a:pt x="14" y="23"/>
                    <a:pt x="13" y="22"/>
                  </a:cubicBezTo>
                  <a:cubicBezTo>
                    <a:pt x="11" y="21"/>
                    <a:pt x="9" y="20"/>
                    <a:pt x="7" y="20"/>
                  </a:cubicBezTo>
                  <a:cubicBezTo>
                    <a:pt x="6" y="19"/>
                    <a:pt x="5" y="18"/>
                    <a:pt x="4" y="17"/>
                  </a:cubicBezTo>
                  <a:cubicBezTo>
                    <a:pt x="3" y="16"/>
                    <a:pt x="2" y="15"/>
                    <a:pt x="2" y="14"/>
                  </a:cubicBezTo>
                  <a:cubicBezTo>
                    <a:pt x="2" y="13"/>
                    <a:pt x="1" y="12"/>
                    <a:pt x="1" y="10"/>
                  </a:cubicBezTo>
                  <a:cubicBezTo>
                    <a:pt x="1" y="8"/>
                    <a:pt x="2" y="7"/>
                    <a:pt x="2" y="5"/>
                  </a:cubicBezTo>
                  <a:cubicBezTo>
                    <a:pt x="3" y="4"/>
                    <a:pt x="4" y="3"/>
                    <a:pt x="5" y="2"/>
                  </a:cubicBezTo>
                  <a:cubicBezTo>
                    <a:pt x="6" y="1"/>
                    <a:pt x="8" y="1"/>
                    <a:pt x="9" y="0"/>
                  </a:cubicBezTo>
                  <a:cubicBezTo>
                    <a:pt x="11" y="0"/>
                    <a:pt x="13" y="0"/>
                    <a:pt x="15" y="0"/>
                  </a:cubicBezTo>
                  <a:cubicBezTo>
                    <a:pt x="17" y="0"/>
                    <a:pt x="19" y="0"/>
                    <a:pt x="22" y="1"/>
                  </a:cubicBezTo>
                  <a:cubicBezTo>
                    <a:pt x="24" y="2"/>
                    <a:pt x="26" y="3"/>
                    <a:pt x="28"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85" name="Google Shape;85;p9"/>
            <p:cNvSpPr/>
            <p:nvPr/>
          </p:nvSpPr>
          <p:spPr>
            <a:xfrm>
              <a:off x="4058782" y="6212575"/>
              <a:ext cx="122060" cy="99391"/>
            </a:xfrm>
            <a:custGeom>
              <a:avLst/>
              <a:gdLst/>
              <a:ahLst/>
              <a:cxnLst/>
              <a:rect l="l" t="t" r="r" b="b"/>
              <a:pathLst>
                <a:path w="70" h="57" extrusionOk="0">
                  <a:moveTo>
                    <a:pt x="55" y="57"/>
                  </a:moveTo>
                  <a:lnTo>
                    <a:pt x="45" y="57"/>
                  </a:lnTo>
                  <a:lnTo>
                    <a:pt x="35" y="17"/>
                  </a:lnTo>
                  <a:lnTo>
                    <a:pt x="25" y="57"/>
                  </a:lnTo>
                  <a:lnTo>
                    <a:pt x="14" y="57"/>
                  </a:lnTo>
                  <a:lnTo>
                    <a:pt x="0" y="0"/>
                  </a:lnTo>
                  <a:lnTo>
                    <a:pt x="10" y="0"/>
                  </a:lnTo>
                  <a:lnTo>
                    <a:pt x="20" y="39"/>
                  </a:lnTo>
                  <a:lnTo>
                    <a:pt x="30" y="0"/>
                  </a:lnTo>
                  <a:lnTo>
                    <a:pt x="39" y="0"/>
                  </a:lnTo>
                  <a:lnTo>
                    <a:pt x="49" y="39"/>
                  </a:lnTo>
                  <a:lnTo>
                    <a:pt x="60" y="0"/>
                  </a:lnTo>
                  <a:lnTo>
                    <a:pt x="70" y="0"/>
                  </a:lnTo>
                  <a:lnTo>
                    <a:pt x="55" y="5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86" name="Google Shape;86;p9"/>
            <p:cNvSpPr/>
            <p:nvPr/>
          </p:nvSpPr>
          <p:spPr>
            <a:xfrm>
              <a:off x="4191304"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7" y="22"/>
                    <a:pt x="7" y="22"/>
                    <a:pt x="7"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20" y="33"/>
                  </a:cubicBezTo>
                  <a:cubicBezTo>
                    <a:pt x="20" y="32"/>
                    <a:pt x="21" y="32"/>
                    <a:pt x="22" y="32"/>
                  </a:cubicBezTo>
                  <a:cubicBezTo>
                    <a:pt x="22" y="32"/>
                    <a:pt x="23" y="31"/>
                    <a:pt x="23" y="31"/>
                  </a:cubicBezTo>
                  <a:cubicBezTo>
                    <a:pt x="24" y="31"/>
                    <a:pt x="25"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3"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0"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5" y="16"/>
                  </a:moveTo>
                  <a:cubicBezTo>
                    <a:pt x="25" y="15"/>
                    <a:pt x="25" y="13"/>
                    <a:pt x="25"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87" name="Google Shape;87;p9"/>
            <p:cNvSpPr/>
            <p:nvPr/>
          </p:nvSpPr>
          <p:spPr>
            <a:xfrm>
              <a:off x="4295927" y="6212575"/>
              <a:ext cx="57543" cy="99391"/>
            </a:xfrm>
            <a:custGeom>
              <a:avLst/>
              <a:gdLst/>
              <a:ahLst/>
              <a:cxnLst/>
              <a:rect l="l" t="t" r="r" b="b"/>
              <a:pathLst>
                <a:path w="23" h="39" extrusionOk="0">
                  <a:moveTo>
                    <a:pt x="21" y="8"/>
                  </a:moveTo>
                  <a:cubicBezTo>
                    <a:pt x="20" y="8"/>
                    <a:pt x="19" y="8"/>
                    <a:pt x="18" y="7"/>
                  </a:cubicBezTo>
                  <a:cubicBezTo>
                    <a:pt x="17" y="7"/>
                    <a:pt x="16" y="7"/>
                    <a:pt x="15" y="7"/>
                  </a:cubicBezTo>
                  <a:cubicBezTo>
                    <a:pt x="13" y="7"/>
                    <a:pt x="11" y="8"/>
                    <a:pt x="10" y="9"/>
                  </a:cubicBezTo>
                  <a:cubicBezTo>
                    <a:pt x="8" y="11"/>
                    <a:pt x="8" y="14"/>
                    <a:pt x="8" y="17"/>
                  </a:cubicBezTo>
                  <a:cubicBezTo>
                    <a:pt x="8" y="39"/>
                    <a:pt x="8" y="39"/>
                    <a:pt x="8" y="39"/>
                  </a:cubicBezTo>
                  <a:cubicBezTo>
                    <a:pt x="0" y="39"/>
                    <a:pt x="0" y="39"/>
                    <a:pt x="0" y="39"/>
                  </a:cubicBezTo>
                  <a:cubicBezTo>
                    <a:pt x="0" y="0"/>
                    <a:pt x="0" y="0"/>
                    <a:pt x="0" y="0"/>
                  </a:cubicBezTo>
                  <a:cubicBezTo>
                    <a:pt x="8" y="0"/>
                    <a:pt x="8" y="0"/>
                    <a:pt x="8" y="0"/>
                  </a:cubicBezTo>
                  <a:cubicBezTo>
                    <a:pt x="8" y="4"/>
                    <a:pt x="8" y="4"/>
                    <a:pt x="8" y="4"/>
                  </a:cubicBezTo>
                  <a:cubicBezTo>
                    <a:pt x="8" y="3"/>
                    <a:pt x="9" y="3"/>
                    <a:pt x="9" y="2"/>
                  </a:cubicBezTo>
                  <a:cubicBezTo>
                    <a:pt x="10" y="2"/>
                    <a:pt x="10" y="1"/>
                    <a:pt x="11" y="1"/>
                  </a:cubicBezTo>
                  <a:cubicBezTo>
                    <a:pt x="12" y="0"/>
                    <a:pt x="13" y="0"/>
                    <a:pt x="14" y="0"/>
                  </a:cubicBezTo>
                  <a:cubicBezTo>
                    <a:pt x="14" y="0"/>
                    <a:pt x="15" y="0"/>
                    <a:pt x="16" y="0"/>
                  </a:cubicBezTo>
                  <a:cubicBezTo>
                    <a:pt x="18" y="0"/>
                    <a:pt x="19" y="0"/>
                    <a:pt x="20" y="0"/>
                  </a:cubicBezTo>
                  <a:cubicBezTo>
                    <a:pt x="21" y="0"/>
                    <a:pt x="22" y="1"/>
                    <a:pt x="23" y="1"/>
                  </a:cubicBezTo>
                  <a:lnTo>
                    <a:pt x="21" y="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88" name="Google Shape;88;p9"/>
            <p:cNvSpPr/>
            <p:nvPr/>
          </p:nvSpPr>
          <p:spPr>
            <a:xfrm>
              <a:off x="4346494" y="6284068"/>
              <a:ext cx="29644" cy="29643"/>
            </a:xfrm>
            <a:custGeom>
              <a:avLst/>
              <a:gdLst/>
              <a:ahLst/>
              <a:cxnLst/>
              <a:rect l="l" t="t" r="r" b="b"/>
              <a:pathLst>
                <a:path w="12" h="12" extrusionOk="0">
                  <a:moveTo>
                    <a:pt x="12" y="6"/>
                  </a:moveTo>
                  <a:cubicBezTo>
                    <a:pt x="12" y="7"/>
                    <a:pt x="11" y="7"/>
                    <a:pt x="11" y="8"/>
                  </a:cubicBezTo>
                  <a:cubicBezTo>
                    <a:pt x="11" y="9"/>
                    <a:pt x="10" y="9"/>
                    <a:pt x="10" y="10"/>
                  </a:cubicBezTo>
                  <a:cubicBezTo>
                    <a:pt x="9" y="10"/>
                    <a:pt x="9" y="11"/>
                    <a:pt x="8" y="11"/>
                  </a:cubicBezTo>
                  <a:cubicBezTo>
                    <a:pt x="7" y="11"/>
                    <a:pt x="7" y="12"/>
                    <a:pt x="6" y="12"/>
                  </a:cubicBezTo>
                  <a:cubicBezTo>
                    <a:pt x="5" y="12"/>
                    <a:pt x="4" y="11"/>
                    <a:pt x="3" y="11"/>
                  </a:cubicBezTo>
                  <a:cubicBezTo>
                    <a:pt x="3" y="11"/>
                    <a:pt x="2" y="10"/>
                    <a:pt x="2" y="10"/>
                  </a:cubicBezTo>
                  <a:cubicBezTo>
                    <a:pt x="1" y="9"/>
                    <a:pt x="1" y="9"/>
                    <a:pt x="0" y="8"/>
                  </a:cubicBezTo>
                  <a:cubicBezTo>
                    <a:pt x="0" y="7"/>
                    <a:pt x="0" y="7"/>
                    <a:pt x="0" y="6"/>
                  </a:cubicBezTo>
                  <a:cubicBezTo>
                    <a:pt x="0" y="5"/>
                    <a:pt x="0" y="4"/>
                    <a:pt x="0" y="4"/>
                  </a:cubicBezTo>
                  <a:cubicBezTo>
                    <a:pt x="1" y="3"/>
                    <a:pt x="1" y="2"/>
                    <a:pt x="2" y="2"/>
                  </a:cubicBezTo>
                  <a:cubicBezTo>
                    <a:pt x="2" y="1"/>
                    <a:pt x="3" y="1"/>
                    <a:pt x="3" y="0"/>
                  </a:cubicBezTo>
                  <a:cubicBezTo>
                    <a:pt x="4" y="0"/>
                    <a:pt x="5" y="0"/>
                    <a:pt x="6" y="0"/>
                  </a:cubicBezTo>
                  <a:cubicBezTo>
                    <a:pt x="7" y="0"/>
                    <a:pt x="7" y="0"/>
                    <a:pt x="8" y="0"/>
                  </a:cubicBezTo>
                  <a:cubicBezTo>
                    <a:pt x="9" y="1"/>
                    <a:pt x="9" y="1"/>
                    <a:pt x="10" y="2"/>
                  </a:cubicBezTo>
                  <a:cubicBezTo>
                    <a:pt x="10" y="2"/>
                    <a:pt x="11" y="3"/>
                    <a:pt x="11" y="4"/>
                  </a:cubicBezTo>
                  <a:cubicBezTo>
                    <a:pt x="11" y="4"/>
                    <a:pt x="12" y="5"/>
                    <a:pt x="12"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89" name="Google Shape;89;p9"/>
            <p:cNvSpPr/>
            <p:nvPr/>
          </p:nvSpPr>
          <p:spPr>
            <a:xfrm>
              <a:off x="498115" y="6388691"/>
              <a:ext cx="94161" cy="130778"/>
            </a:xfrm>
            <a:custGeom>
              <a:avLst/>
              <a:gdLst/>
              <a:ahLst/>
              <a:cxnLst/>
              <a:rect l="l" t="t" r="r" b="b"/>
              <a:pathLst>
                <a:path w="54" h="75" extrusionOk="0">
                  <a:moveTo>
                    <a:pt x="32" y="12"/>
                  </a:moveTo>
                  <a:lnTo>
                    <a:pt x="32" y="75"/>
                  </a:lnTo>
                  <a:lnTo>
                    <a:pt x="22" y="75"/>
                  </a:lnTo>
                  <a:lnTo>
                    <a:pt x="22" y="12"/>
                  </a:lnTo>
                  <a:lnTo>
                    <a:pt x="0" y="12"/>
                  </a:lnTo>
                  <a:lnTo>
                    <a:pt x="0" y="0"/>
                  </a:lnTo>
                  <a:lnTo>
                    <a:pt x="54" y="0"/>
                  </a:lnTo>
                  <a:lnTo>
                    <a:pt x="54" y="12"/>
                  </a:lnTo>
                  <a:lnTo>
                    <a:pt x="32" y="1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90" name="Google Shape;90;p9"/>
            <p:cNvSpPr/>
            <p:nvPr/>
          </p:nvSpPr>
          <p:spPr>
            <a:xfrm>
              <a:off x="609713" y="6383459"/>
              <a:ext cx="78468" cy="136010"/>
            </a:xfrm>
            <a:custGeom>
              <a:avLst/>
              <a:gdLst/>
              <a:ahLst/>
              <a:cxnLst/>
              <a:rect l="l" t="t" r="r" b="b"/>
              <a:pathLst>
                <a:path w="31" h="53" extrusionOk="0">
                  <a:moveTo>
                    <a:pt x="23" y="53"/>
                  </a:moveTo>
                  <a:cubicBezTo>
                    <a:pt x="23" y="32"/>
                    <a:pt x="23" y="32"/>
                    <a:pt x="23" y="32"/>
                  </a:cubicBezTo>
                  <a:cubicBezTo>
                    <a:pt x="23" y="28"/>
                    <a:pt x="22" y="25"/>
                    <a:pt x="21" y="24"/>
                  </a:cubicBezTo>
                  <a:cubicBezTo>
                    <a:pt x="20" y="22"/>
                    <a:pt x="18" y="21"/>
                    <a:pt x="15" y="21"/>
                  </a:cubicBezTo>
                  <a:cubicBezTo>
                    <a:pt x="14" y="21"/>
                    <a:pt x="13" y="21"/>
                    <a:pt x="12" y="22"/>
                  </a:cubicBezTo>
                  <a:cubicBezTo>
                    <a:pt x="11" y="22"/>
                    <a:pt x="10" y="23"/>
                    <a:pt x="9" y="24"/>
                  </a:cubicBezTo>
                  <a:cubicBezTo>
                    <a:pt x="9" y="24"/>
                    <a:pt x="8" y="25"/>
                    <a:pt x="8" y="27"/>
                  </a:cubicBezTo>
                  <a:cubicBezTo>
                    <a:pt x="7" y="28"/>
                    <a:pt x="7" y="29"/>
                    <a:pt x="7" y="31"/>
                  </a:cubicBezTo>
                  <a:cubicBezTo>
                    <a:pt x="7" y="53"/>
                    <a:pt x="7" y="53"/>
                    <a:pt x="7" y="53"/>
                  </a:cubicBezTo>
                  <a:cubicBezTo>
                    <a:pt x="0" y="53"/>
                    <a:pt x="0" y="53"/>
                    <a:pt x="0" y="53"/>
                  </a:cubicBezTo>
                  <a:cubicBezTo>
                    <a:pt x="0" y="4"/>
                    <a:pt x="0" y="4"/>
                    <a:pt x="0" y="4"/>
                  </a:cubicBezTo>
                  <a:cubicBezTo>
                    <a:pt x="7" y="0"/>
                    <a:pt x="7" y="0"/>
                    <a:pt x="7" y="0"/>
                  </a:cubicBezTo>
                  <a:cubicBezTo>
                    <a:pt x="7" y="19"/>
                    <a:pt x="7" y="19"/>
                    <a:pt x="7" y="19"/>
                  </a:cubicBezTo>
                  <a:cubicBezTo>
                    <a:pt x="8" y="18"/>
                    <a:pt x="8" y="17"/>
                    <a:pt x="9" y="17"/>
                  </a:cubicBezTo>
                  <a:cubicBezTo>
                    <a:pt x="10" y="16"/>
                    <a:pt x="10" y="16"/>
                    <a:pt x="11" y="15"/>
                  </a:cubicBezTo>
                  <a:cubicBezTo>
                    <a:pt x="12" y="15"/>
                    <a:pt x="13" y="15"/>
                    <a:pt x="14" y="14"/>
                  </a:cubicBezTo>
                  <a:cubicBezTo>
                    <a:pt x="15" y="14"/>
                    <a:pt x="16" y="14"/>
                    <a:pt x="17" y="14"/>
                  </a:cubicBezTo>
                  <a:cubicBezTo>
                    <a:pt x="19" y="14"/>
                    <a:pt x="21" y="14"/>
                    <a:pt x="23" y="15"/>
                  </a:cubicBezTo>
                  <a:cubicBezTo>
                    <a:pt x="25" y="16"/>
                    <a:pt x="26" y="17"/>
                    <a:pt x="27" y="18"/>
                  </a:cubicBezTo>
                  <a:cubicBezTo>
                    <a:pt x="28" y="20"/>
                    <a:pt x="29" y="22"/>
                    <a:pt x="30" y="24"/>
                  </a:cubicBezTo>
                  <a:cubicBezTo>
                    <a:pt x="30" y="26"/>
                    <a:pt x="31" y="29"/>
                    <a:pt x="31" y="31"/>
                  </a:cubicBezTo>
                  <a:cubicBezTo>
                    <a:pt x="31" y="53"/>
                    <a:pt x="31" y="53"/>
                    <a:pt x="31" y="53"/>
                  </a:cubicBezTo>
                  <a:lnTo>
                    <a:pt x="23"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91" name="Google Shape;91;p9"/>
            <p:cNvSpPr/>
            <p:nvPr/>
          </p:nvSpPr>
          <p:spPr>
            <a:xfrm>
              <a:off x="705618" y="6418333"/>
              <a:ext cx="85443" cy="102879"/>
            </a:xfrm>
            <a:custGeom>
              <a:avLst/>
              <a:gdLst/>
              <a:ahLst/>
              <a:cxnLst/>
              <a:rect l="l" t="t" r="r" b="b"/>
              <a:pathLst>
                <a:path w="33" h="40" extrusionOk="0">
                  <a:moveTo>
                    <a:pt x="33" y="19"/>
                  </a:moveTo>
                  <a:cubicBezTo>
                    <a:pt x="33" y="20"/>
                    <a:pt x="33" y="21"/>
                    <a:pt x="33" y="21"/>
                  </a:cubicBezTo>
                  <a:cubicBezTo>
                    <a:pt x="33" y="22"/>
                    <a:pt x="33" y="22"/>
                    <a:pt x="33" y="23"/>
                  </a:cubicBezTo>
                  <a:cubicBezTo>
                    <a:pt x="7" y="23"/>
                    <a:pt x="7" y="23"/>
                    <a:pt x="7" y="23"/>
                  </a:cubicBezTo>
                  <a:cubicBezTo>
                    <a:pt x="8" y="25"/>
                    <a:pt x="8" y="26"/>
                    <a:pt x="9" y="28"/>
                  </a:cubicBezTo>
                  <a:cubicBezTo>
                    <a:pt x="9" y="29"/>
                    <a:pt x="10" y="30"/>
                    <a:pt x="11" y="31"/>
                  </a:cubicBezTo>
                  <a:cubicBezTo>
                    <a:pt x="12" y="32"/>
                    <a:pt x="13" y="32"/>
                    <a:pt x="14" y="33"/>
                  </a:cubicBezTo>
                  <a:cubicBezTo>
                    <a:pt x="15" y="33"/>
                    <a:pt x="16" y="33"/>
                    <a:pt x="17" y="33"/>
                  </a:cubicBezTo>
                  <a:cubicBezTo>
                    <a:pt x="18" y="33"/>
                    <a:pt x="19" y="33"/>
                    <a:pt x="19" y="33"/>
                  </a:cubicBezTo>
                  <a:cubicBezTo>
                    <a:pt x="20" y="33"/>
                    <a:pt x="21" y="33"/>
                    <a:pt x="22" y="32"/>
                  </a:cubicBezTo>
                  <a:cubicBezTo>
                    <a:pt x="22" y="32"/>
                    <a:pt x="23" y="32"/>
                    <a:pt x="23" y="32"/>
                  </a:cubicBezTo>
                  <a:cubicBezTo>
                    <a:pt x="24" y="31"/>
                    <a:pt x="25" y="31"/>
                    <a:pt x="25" y="30"/>
                  </a:cubicBezTo>
                  <a:cubicBezTo>
                    <a:pt x="30" y="35"/>
                    <a:pt x="30" y="35"/>
                    <a:pt x="30" y="35"/>
                  </a:cubicBezTo>
                  <a:cubicBezTo>
                    <a:pt x="29" y="36"/>
                    <a:pt x="28" y="37"/>
                    <a:pt x="27" y="37"/>
                  </a:cubicBezTo>
                  <a:cubicBezTo>
                    <a:pt x="26" y="38"/>
                    <a:pt x="25" y="38"/>
                    <a:pt x="24" y="39"/>
                  </a:cubicBezTo>
                  <a:cubicBezTo>
                    <a:pt x="23" y="39"/>
                    <a:pt x="22" y="40"/>
                    <a:pt x="21" y="40"/>
                  </a:cubicBezTo>
                  <a:cubicBezTo>
                    <a:pt x="20" y="40"/>
                    <a:pt x="18" y="40"/>
                    <a:pt x="17" y="40"/>
                  </a:cubicBezTo>
                  <a:cubicBezTo>
                    <a:pt x="15" y="40"/>
                    <a:pt x="13" y="40"/>
                    <a:pt x="12" y="39"/>
                  </a:cubicBezTo>
                  <a:cubicBezTo>
                    <a:pt x="11" y="39"/>
                    <a:pt x="9" y="38"/>
                    <a:pt x="8" y="38"/>
                  </a:cubicBezTo>
                  <a:cubicBezTo>
                    <a:pt x="7" y="37"/>
                    <a:pt x="6" y="36"/>
                    <a:pt x="5" y="35"/>
                  </a:cubicBezTo>
                  <a:cubicBezTo>
                    <a:pt x="4" y="34"/>
                    <a:pt x="3" y="33"/>
                    <a:pt x="3" y="31"/>
                  </a:cubicBezTo>
                  <a:cubicBezTo>
                    <a:pt x="2" y="30"/>
                    <a:pt x="1" y="28"/>
                    <a:pt x="1" y="26"/>
                  </a:cubicBezTo>
                  <a:cubicBezTo>
                    <a:pt x="0" y="24"/>
                    <a:pt x="0" y="22"/>
                    <a:pt x="0" y="20"/>
                  </a:cubicBezTo>
                  <a:cubicBezTo>
                    <a:pt x="0" y="17"/>
                    <a:pt x="0" y="14"/>
                    <a:pt x="1" y="12"/>
                  </a:cubicBezTo>
                  <a:cubicBezTo>
                    <a:pt x="2" y="9"/>
                    <a:pt x="3" y="7"/>
                    <a:pt x="5" y="5"/>
                  </a:cubicBezTo>
                  <a:cubicBezTo>
                    <a:pt x="6" y="4"/>
                    <a:pt x="8" y="2"/>
                    <a:pt x="10" y="1"/>
                  </a:cubicBezTo>
                  <a:cubicBezTo>
                    <a:pt x="12" y="1"/>
                    <a:pt x="14" y="0"/>
                    <a:pt x="17" y="0"/>
                  </a:cubicBezTo>
                  <a:cubicBezTo>
                    <a:pt x="20" y="0"/>
                    <a:pt x="22" y="1"/>
                    <a:pt x="24" y="2"/>
                  </a:cubicBezTo>
                  <a:cubicBezTo>
                    <a:pt x="26" y="3"/>
                    <a:pt x="28" y="4"/>
                    <a:pt x="29" y="6"/>
                  </a:cubicBezTo>
                  <a:cubicBezTo>
                    <a:pt x="30" y="8"/>
                    <a:pt x="31" y="10"/>
                    <a:pt x="32" y="12"/>
                  </a:cubicBezTo>
                  <a:cubicBezTo>
                    <a:pt x="33" y="14"/>
                    <a:pt x="33" y="17"/>
                    <a:pt x="33" y="19"/>
                  </a:cubicBezTo>
                  <a:close/>
                  <a:moveTo>
                    <a:pt x="25" y="17"/>
                  </a:moveTo>
                  <a:cubicBezTo>
                    <a:pt x="25" y="15"/>
                    <a:pt x="25" y="14"/>
                    <a:pt x="25" y="13"/>
                  </a:cubicBezTo>
                  <a:cubicBezTo>
                    <a:pt x="24" y="12"/>
                    <a:pt x="24" y="11"/>
                    <a:pt x="23" y="10"/>
                  </a:cubicBezTo>
                  <a:cubicBezTo>
                    <a:pt x="22" y="9"/>
                    <a:pt x="21" y="8"/>
                    <a:pt x="20" y="8"/>
                  </a:cubicBezTo>
                  <a:cubicBezTo>
                    <a:pt x="19" y="7"/>
                    <a:pt x="18" y="7"/>
                    <a:pt x="16" y="7"/>
                  </a:cubicBezTo>
                  <a:cubicBezTo>
                    <a:pt x="15" y="7"/>
                    <a:pt x="14" y="7"/>
                    <a:pt x="13" y="8"/>
                  </a:cubicBezTo>
                  <a:cubicBezTo>
                    <a:pt x="12" y="8"/>
                    <a:pt x="11" y="9"/>
                    <a:pt x="10" y="9"/>
                  </a:cubicBezTo>
                  <a:cubicBezTo>
                    <a:pt x="10" y="10"/>
                    <a:pt x="9" y="11"/>
                    <a:pt x="9" y="12"/>
                  </a:cubicBezTo>
                  <a:cubicBezTo>
                    <a:pt x="8" y="14"/>
                    <a:pt x="8" y="15"/>
                    <a:pt x="8" y="17"/>
                  </a:cubicBezTo>
                  <a:lnTo>
                    <a:pt x="25" y="1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92" name="Google Shape;92;p9"/>
            <p:cNvSpPr/>
            <p:nvPr/>
          </p:nvSpPr>
          <p:spPr>
            <a:xfrm>
              <a:off x="857320" y="6383459"/>
              <a:ext cx="83698" cy="137753"/>
            </a:xfrm>
            <a:custGeom>
              <a:avLst/>
              <a:gdLst/>
              <a:ahLst/>
              <a:cxnLst/>
              <a:rect l="l" t="t" r="r" b="b"/>
              <a:pathLst>
                <a:path w="33" h="54" extrusionOk="0">
                  <a:moveTo>
                    <a:pt x="33" y="35"/>
                  </a:moveTo>
                  <a:cubicBezTo>
                    <a:pt x="33" y="38"/>
                    <a:pt x="32" y="41"/>
                    <a:pt x="31" y="43"/>
                  </a:cubicBezTo>
                  <a:cubicBezTo>
                    <a:pt x="30" y="46"/>
                    <a:pt x="29" y="48"/>
                    <a:pt x="28" y="49"/>
                  </a:cubicBezTo>
                  <a:cubicBezTo>
                    <a:pt x="27" y="51"/>
                    <a:pt x="25" y="52"/>
                    <a:pt x="23" y="53"/>
                  </a:cubicBezTo>
                  <a:cubicBezTo>
                    <a:pt x="21" y="54"/>
                    <a:pt x="19" y="54"/>
                    <a:pt x="17" y="54"/>
                  </a:cubicBezTo>
                  <a:cubicBezTo>
                    <a:pt x="16" y="54"/>
                    <a:pt x="14" y="54"/>
                    <a:pt x="12" y="53"/>
                  </a:cubicBezTo>
                  <a:cubicBezTo>
                    <a:pt x="10" y="52"/>
                    <a:pt x="9" y="51"/>
                    <a:pt x="8" y="50"/>
                  </a:cubicBezTo>
                  <a:cubicBezTo>
                    <a:pt x="8" y="53"/>
                    <a:pt x="8" y="53"/>
                    <a:pt x="8" y="53"/>
                  </a:cubicBezTo>
                  <a:cubicBezTo>
                    <a:pt x="0" y="53"/>
                    <a:pt x="0" y="53"/>
                    <a:pt x="0" y="53"/>
                  </a:cubicBezTo>
                  <a:cubicBezTo>
                    <a:pt x="0" y="4"/>
                    <a:pt x="0" y="4"/>
                    <a:pt x="0" y="4"/>
                  </a:cubicBezTo>
                  <a:cubicBezTo>
                    <a:pt x="8" y="0"/>
                    <a:pt x="8" y="0"/>
                    <a:pt x="8" y="0"/>
                  </a:cubicBezTo>
                  <a:cubicBezTo>
                    <a:pt x="8" y="19"/>
                    <a:pt x="8" y="19"/>
                    <a:pt x="8" y="19"/>
                  </a:cubicBezTo>
                  <a:cubicBezTo>
                    <a:pt x="9" y="18"/>
                    <a:pt x="9" y="17"/>
                    <a:pt x="10" y="17"/>
                  </a:cubicBezTo>
                  <a:cubicBezTo>
                    <a:pt x="11" y="16"/>
                    <a:pt x="11" y="16"/>
                    <a:pt x="12" y="16"/>
                  </a:cubicBezTo>
                  <a:cubicBezTo>
                    <a:pt x="13" y="15"/>
                    <a:pt x="13" y="15"/>
                    <a:pt x="14" y="14"/>
                  </a:cubicBezTo>
                  <a:cubicBezTo>
                    <a:pt x="15" y="14"/>
                    <a:pt x="16" y="14"/>
                    <a:pt x="18" y="14"/>
                  </a:cubicBezTo>
                  <a:cubicBezTo>
                    <a:pt x="20" y="14"/>
                    <a:pt x="22" y="14"/>
                    <a:pt x="24" y="15"/>
                  </a:cubicBezTo>
                  <a:cubicBezTo>
                    <a:pt x="25" y="16"/>
                    <a:pt x="27" y="17"/>
                    <a:pt x="28" y="19"/>
                  </a:cubicBezTo>
                  <a:cubicBezTo>
                    <a:pt x="30" y="21"/>
                    <a:pt x="31" y="23"/>
                    <a:pt x="31" y="25"/>
                  </a:cubicBezTo>
                  <a:cubicBezTo>
                    <a:pt x="32" y="28"/>
                    <a:pt x="33" y="31"/>
                    <a:pt x="33" y="35"/>
                  </a:cubicBezTo>
                  <a:close/>
                  <a:moveTo>
                    <a:pt x="25" y="35"/>
                  </a:moveTo>
                  <a:cubicBezTo>
                    <a:pt x="25" y="30"/>
                    <a:pt x="24" y="27"/>
                    <a:pt x="23" y="24"/>
                  </a:cubicBezTo>
                  <a:cubicBezTo>
                    <a:pt x="21" y="22"/>
                    <a:pt x="19" y="21"/>
                    <a:pt x="16" y="21"/>
                  </a:cubicBezTo>
                  <a:cubicBezTo>
                    <a:pt x="15" y="21"/>
                    <a:pt x="15" y="21"/>
                    <a:pt x="14" y="21"/>
                  </a:cubicBezTo>
                  <a:cubicBezTo>
                    <a:pt x="13" y="22"/>
                    <a:pt x="12" y="22"/>
                    <a:pt x="11" y="23"/>
                  </a:cubicBezTo>
                  <a:cubicBezTo>
                    <a:pt x="11" y="23"/>
                    <a:pt x="10" y="24"/>
                    <a:pt x="9" y="24"/>
                  </a:cubicBezTo>
                  <a:cubicBezTo>
                    <a:pt x="9" y="25"/>
                    <a:pt x="8" y="25"/>
                    <a:pt x="8" y="26"/>
                  </a:cubicBezTo>
                  <a:cubicBezTo>
                    <a:pt x="8" y="42"/>
                    <a:pt x="8" y="42"/>
                    <a:pt x="8" y="42"/>
                  </a:cubicBezTo>
                  <a:cubicBezTo>
                    <a:pt x="8" y="43"/>
                    <a:pt x="9" y="43"/>
                    <a:pt x="9" y="44"/>
                  </a:cubicBezTo>
                  <a:cubicBezTo>
                    <a:pt x="10" y="44"/>
                    <a:pt x="11" y="45"/>
                    <a:pt x="11" y="45"/>
                  </a:cubicBezTo>
                  <a:cubicBezTo>
                    <a:pt x="12" y="46"/>
                    <a:pt x="13" y="46"/>
                    <a:pt x="14" y="47"/>
                  </a:cubicBezTo>
                  <a:cubicBezTo>
                    <a:pt x="15" y="47"/>
                    <a:pt x="16" y="47"/>
                    <a:pt x="17" y="47"/>
                  </a:cubicBezTo>
                  <a:cubicBezTo>
                    <a:pt x="19" y="47"/>
                    <a:pt x="21" y="46"/>
                    <a:pt x="23" y="44"/>
                  </a:cubicBezTo>
                  <a:cubicBezTo>
                    <a:pt x="24" y="42"/>
                    <a:pt x="25" y="39"/>
                    <a:pt x="25" y="3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93" name="Google Shape;93;p9"/>
            <p:cNvSpPr/>
            <p:nvPr/>
          </p:nvSpPr>
          <p:spPr>
            <a:xfrm>
              <a:off x="956713" y="6418333"/>
              <a:ext cx="83698" cy="102879"/>
            </a:xfrm>
            <a:custGeom>
              <a:avLst/>
              <a:gdLst/>
              <a:ahLst/>
              <a:cxnLst/>
              <a:rect l="l" t="t" r="r" b="b"/>
              <a:pathLst>
                <a:path w="33" h="40" extrusionOk="0">
                  <a:moveTo>
                    <a:pt x="33" y="19"/>
                  </a:moveTo>
                  <a:cubicBezTo>
                    <a:pt x="33" y="20"/>
                    <a:pt x="33" y="21"/>
                    <a:pt x="33" y="21"/>
                  </a:cubicBezTo>
                  <a:cubicBezTo>
                    <a:pt x="33" y="22"/>
                    <a:pt x="32" y="22"/>
                    <a:pt x="32" y="23"/>
                  </a:cubicBezTo>
                  <a:cubicBezTo>
                    <a:pt x="7" y="23"/>
                    <a:pt x="7" y="23"/>
                    <a:pt x="7" y="23"/>
                  </a:cubicBezTo>
                  <a:cubicBezTo>
                    <a:pt x="7" y="25"/>
                    <a:pt x="8" y="26"/>
                    <a:pt x="8" y="28"/>
                  </a:cubicBezTo>
                  <a:cubicBezTo>
                    <a:pt x="9" y="29"/>
                    <a:pt x="10" y="30"/>
                    <a:pt x="10" y="31"/>
                  </a:cubicBezTo>
                  <a:cubicBezTo>
                    <a:pt x="11" y="32"/>
                    <a:pt x="12" y="32"/>
                    <a:pt x="13" y="33"/>
                  </a:cubicBezTo>
                  <a:cubicBezTo>
                    <a:pt x="14" y="33"/>
                    <a:pt x="16" y="33"/>
                    <a:pt x="17" y="33"/>
                  </a:cubicBezTo>
                  <a:cubicBezTo>
                    <a:pt x="18" y="33"/>
                    <a:pt x="18" y="33"/>
                    <a:pt x="19" y="33"/>
                  </a:cubicBezTo>
                  <a:cubicBezTo>
                    <a:pt x="20" y="33"/>
                    <a:pt x="21" y="33"/>
                    <a:pt x="21" y="32"/>
                  </a:cubicBezTo>
                  <a:cubicBezTo>
                    <a:pt x="22" y="32"/>
                    <a:pt x="22" y="32"/>
                    <a:pt x="23" y="32"/>
                  </a:cubicBezTo>
                  <a:cubicBezTo>
                    <a:pt x="24" y="31"/>
                    <a:pt x="24" y="31"/>
                    <a:pt x="25" y="30"/>
                  </a:cubicBezTo>
                  <a:cubicBezTo>
                    <a:pt x="30" y="35"/>
                    <a:pt x="30" y="35"/>
                    <a:pt x="30" y="35"/>
                  </a:cubicBezTo>
                  <a:cubicBezTo>
                    <a:pt x="29" y="36"/>
                    <a:pt x="28" y="37"/>
                    <a:pt x="27" y="37"/>
                  </a:cubicBezTo>
                  <a:cubicBezTo>
                    <a:pt x="26" y="38"/>
                    <a:pt x="25" y="38"/>
                    <a:pt x="24" y="39"/>
                  </a:cubicBezTo>
                  <a:cubicBezTo>
                    <a:pt x="23" y="39"/>
                    <a:pt x="22" y="40"/>
                    <a:pt x="21" y="40"/>
                  </a:cubicBezTo>
                  <a:cubicBezTo>
                    <a:pt x="19" y="40"/>
                    <a:pt x="18" y="40"/>
                    <a:pt x="16" y="40"/>
                  </a:cubicBezTo>
                  <a:cubicBezTo>
                    <a:pt x="15" y="40"/>
                    <a:pt x="13" y="40"/>
                    <a:pt x="12" y="39"/>
                  </a:cubicBezTo>
                  <a:cubicBezTo>
                    <a:pt x="10" y="39"/>
                    <a:pt x="9" y="38"/>
                    <a:pt x="8" y="38"/>
                  </a:cubicBezTo>
                  <a:cubicBezTo>
                    <a:pt x="7" y="37"/>
                    <a:pt x="6" y="36"/>
                    <a:pt x="5" y="35"/>
                  </a:cubicBezTo>
                  <a:cubicBezTo>
                    <a:pt x="4" y="34"/>
                    <a:pt x="3" y="33"/>
                    <a:pt x="2" y="31"/>
                  </a:cubicBezTo>
                  <a:cubicBezTo>
                    <a:pt x="1" y="30"/>
                    <a:pt x="1" y="28"/>
                    <a:pt x="0" y="26"/>
                  </a:cubicBezTo>
                  <a:cubicBezTo>
                    <a:pt x="0" y="24"/>
                    <a:pt x="0" y="22"/>
                    <a:pt x="0" y="20"/>
                  </a:cubicBezTo>
                  <a:cubicBezTo>
                    <a:pt x="0" y="17"/>
                    <a:pt x="0" y="14"/>
                    <a:pt x="1" y="12"/>
                  </a:cubicBezTo>
                  <a:cubicBezTo>
                    <a:pt x="2" y="9"/>
                    <a:pt x="3" y="7"/>
                    <a:pt x="4" y="5"/>
                  </a:cubicBezTo>
                  <a:cubicBezTo>
                    <a:pt x="6" y="4"/>
                    <a:pt x="8" y="2"/>
                    <a:pt x="10" y="1"/>
                  </a:cubicBezTo>
                  <a:cubicBezTo>
                    <a:pt x="12" y="1"/>
                    <a:pt x="14" y="0"/>
                    <a:pt x="16" y="0"/>
                  </a:cubicBezTo>
                  <a:cubicBezTo>
                    <a:pt x="19" y="0"/>
                    <a:pt x="22" y="1"/>
                    <a:pt x="24" y="2"/>
                  </a:cubicBezTo>
                  <a:cubicBezTo>
                    <a:pt x="26" y="3"/>
                    <a:pt x="27" y="4"/>
                    <a:pt x="29" y="6"/>
                  </a:cubicBezTo>
                  <a:cubicBezTo>
                    <a:pt x="30" y="8"/>
                    <a:pt x="31" y="10"/>
                    <a:pt x="32" y="12"/>
                  </a:cubicBezTo>
                  <a:cubicBezTo>
                    <a:pt x="32" y="14"/>
                    <a:pt x="33" y="17"/>
                    <a:pt x="33" y="19"/>
                  </a:cubicBezTo>
                  <a:close/>
                  <a:moveTo>
                    <a:pt x="25" y="17"/>
                  </a:moveTo>
                  <a:cubicBezTo>
                    <a:pt x="25" y="15"/>
                    <a:pt x="25" y="14"/>
                    <a:pt x="24" y="13"/>
                  </a:cubicBezTo>
                  <a:cubicBezTo>
                    <a:pt x="24" y="12"/>
                    <a:pt x="23" y="11"/>
                    <a:pt x="23" y="10"/>
                  </a:cubicBezTo>
                  <a:cubicBezTo>
                    <a:pt x="22" y="9"/>
                    <a:pt x="21" y="8"/>
                    <a:pt x="20" y="8"/>
                  </a:cubicBezTo>
                  <a:cubicBezTo>
                    <a:pt x="19" y="7"/>
                    <a:pt x="18" y="7"/>
                    <a:pt x="16" y="7"/>
                  </a:cubicBezTo>
                  <a:cubicBezTo>
                    <a:pt x="15" y="7"/>
                    <a:pt x="13" y="7"/>
                    <a:pt x="12" y="8"/>
                  </a:cubicBezTo>
                  <a:cubicBezTo>
                    <a:pt x="11" y="8"/>
                    <a:pt x="11" y="9"/>
                    <a:pt x="10" y="9"/>
                  </a:cubicBezTo>
                  <a:cubicBezTo>
                    <a:pt x="9" y="10"/>
                    <a:pt x="9" y="11"/>
                    <a:pt x="8" y="12"/>
                  </a:cubicBezTo>
                  <a:cubicBezTo>
                    <a:pt x="8" y="14"/>
                    <a:pt x="7" y="15"/>
                    <a:pt x="7" y="17"/>
                  </a:cubicBezTo>
                  <a:lnTo>
                    <a:pt x="25" y="1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94" name="Google Shape;94;p9"/>
            <p:cNvSpPr/>
            <p:nvPr/>
          </p:nvSpPr>
          <p:spPr>
            <a:xfrm>
              <a:off x="1050873" y="6383459"/>
              <a:ext cx="55799" cy="137753"/>
            </a:xfrm>
            <a:custGeom>
              <a:avLst/>
              <a:gdLst/>
              <a:ahLst/>
              <a:cxnLst/>
              <a:rect l="l" t="t" r="r" b="b"/>
              <a:pathLst>
                <a:path w="22" h="54" extrusionOk="0">
                  <a:moveTo>
                    <a:pt x="21" y="52"/>
                  </a:moveTo>
                  <a:cubicBezTo>
                    <a:pt x="20" y="53"/>
                    <a:pt x="19" y="53"/>
                    <a:pt x="18" y="54"/>
                  </a:cubicBezTo>
                  <a:cubicBezTo>
                    <a:pt x="17" y="54"/>
                    <a:pt x="15" y="54"/>
                    <a:pt x="14" y="54"/>
                  </a:cubicBezTo>
                  <a:cubicBezTo>
                    <a:pt x="13" y="54"/>
                    <a:pt x="12" y="54"/>
                    <a:pt x="11" y="54"/>
                  </a:cubicBezTo>
                  <a:cubicBezTo>
                    <a:pt x="10" y="53"/>
                    <a:pt x="9" y="53"/>
                    <a:pt x="8" y="52"/>
                  </a:cubicBezTo>
                  <a:cubicBezTo>
                    <a:pt x="7" y="51"/>
                    <a:pt x="6" y="50"/>
                    <a:pt x="6" y="49"/>
                  </a:cubicBezTo>
                  <a:cubicBezTo>
                    <a:pt x="6" y="47"/>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4"/>
                    <a:pt x="13" y="45"/>
                  </a:cubicBezTo>
                  <a:cubicBezTo>
                    <a:pt x="13" y="45"/>
                    <a:pt x="13" y="46"/>
                    <a:pt x="14" y="46"/>
                  </a:cubicBezTo>
                  <a:cubicBezTo>
                    <a:pt x="14" y="47"/>
                    <a:pt x="14" y="47"/>
                    <a:pt x="15" y="47"/>
                  </a:cubicBezTo>
                  <a:cubicBezTo>
                    <a:pt x="15" y="47"/>
                    <a:pt x="16" y="47"/>
                    <a:pt x="17" y="47"/>
                  </a:cubicBezTo>
                  <a:cubicBezTo>
                    <a:pt x="18" y="47"/>
                    <a:pt x="19" y="47"/>
                    <a:pt x="20" y="47"/>
                  </a:cubicBezTo>
                  <a:cubicBezTo>
                    <a:pt x="21" y="46"/>
                    <a:pt x="22" y="46"/>
                    <a:pt x="22" y="46"/>
                  </a:cubicBezTo>
                  <a:lnTo>
                    <a:pt x="21" y="5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95" name="Google Shape;95;p9"/>
            <p:cNvSpPr/>
            <p:nvPr/>
          </p:nvSpPr>
          <p:spPr>
            <a:xfrm>
              <a:off x="1118877" y="6383459"/>
              <a:ext cx="55799" cy="137753"/>
            </a:xfrm>
            <a:custGeom>
              <a:avLst/>
              <a:gdLst/>
              <a:ahLst/>
              <a:cxnLst/>
              <a:rect l="l" t="t" r="r" b="b"/>
              <a:pathLst>
                <a:path w="22" h="54" extrusionOk="0">
                  <a:moveTo>
                    <a:pt x="21" y="52"/>
                  </a:moveTo>
                  <a:cubicBezTo>
                    <a:pt x="20" y="53"/>
                    <a:pt x="19" y="53"/>
                    <a:pt x="18" y="54"/>
                  </a:cubicBezTo>
                  <a:cubicBezTo>
                    <a:pt x="17" y="54"/>
                    <a:pt x="15" y="54"/>
                    <a:pt x="14" y="54"/>
                  </a:cubicBezTo>
                  <a:cubicBezTo>
                    <a:pt x="13" y="54"/>
                    <a:pt x="11" y="54"/>
                    <a:pt x="10" y="54"/>
                  </a:cubicBezTo>
                  <a:cubicBezTo>
                    <a:pt x="9" y="53"/>
                    <a:pt x="9" y="53"/>
                    <a:pt x="8" y="52"/>
                  </a:cubicBezTo>
                  <a:cubicBezTo>
                    <a:pt x="7" y="51"/>
                    <a:pt x="6" y="50"/>
                    <a:pt x="6" y="49"/>
                  </a:cubicBezTo>
                  <a:cubicBezTo>
                    <a:pt x="5" y="47"/>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4"/>
                    <a:pt x="13" y="45"/>
                  </a:cubicBezTo>
                  <a:cubicBezTo>
                    <a:pt x="13" y="45"/>
                    <a:pt x="13" y="46"/>
                    <a:pt x="14" y="46"/>
                  </a:cubicBezTo>
                  <a:cubicBezTo>
                    <a:pt x="14" y="47"/>
                    <a:pt x="14" y="47"/>
                    <a:pt x="15" y="47"/>
                  </a:cubicBezTo>
                  <a:cubicBezTo>
                    <a:pt x="15" y="47"/>
                    <a:pt x="16" y="47"/>
                    <a:pt x="17" y="47"/>
                  </a:cubicBezTo>
                  <a:cubicBezTo>
                    <a:pt x="18" y="47"/>
                    <a:pt x="19" y="47"/>
                    <a:pt x="20" y="47"/>
                  </a:cubicBezTo>
                  <a:cubicBezTo>
                    <a:pt x="21" y="46"/>
                    <a:pt x="21" y="46"/>
                    <a:pt x="22" y="46"/>
                  </a:cubicBezTo>
                  <a:lnTo>
                    <a:pt x="21" y="5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96" name="Google Shape;96;p9"/>
            <p:cNvSpPr/>
            <p:nvPr/>
          </p:nvSpPr>
          <p:spPr>
            <a:xfrm>
              <a:off x="1190370" y="6418333"/>
              <a:ext cx="83698" cy="102879"/>
            </a:xfrm>
            <a:custGeom>
              <a:avLst/>
              <a:gdLst/>
              <a:ahLst/>
              <a:cxnLst/>
              <a:rect l="l" t="t" r="r" b="b"/>
              <a:pathLst>
                <a:path w="33" h="40" extrusionOk="0">
                  <a:moveTo>
                    <a:pt x="33" y="19"/>
                  </a:moveTo>
                  <a:cubicBezTo>
                    <a:pt x="33" y="20"/>
                    <a:pt x="33" y="21"/>
                    <a:pt x="33" y="21"/>
                  </a:cubicBezTo>
                  <a:cubicBezTo>
                    <a:pt x="32" y="22"/>
                    <a:pt x="32" y="22"/>
                    <a:pt x="32" y="23"/>
                  </a:cubicBezTo>
                  <a:cubicBezTo>
                    <a:pt x="7" y="23"/>
                    <a:pt x="7" y="23"/>
                    <a:pt x="7" y="23"/>
                  </a:cubicBezTo>
                  <a:cubicBezTo>
                    <a:pt x="7" y="25"/>
                    <a:pt x="8" y="26"/>
                    <a:pt x="8" y="28"/>
                  </a:cubicBezTo>
                  <a:cubicBezTo>
                    <a:pt x="9" y="29"/>
                    <a:pt x="10" y="30"/>
                    <a:pt x="10" y="31"/>
                  </a:cubicBezTo>
                  <a:cubicBezTo>
                    <a:pt x="11" y="32"/>
                    <a:pt x="12" y="32"/>
                    <a:pt x="13" y="33"/>
                  </a:cubicBezTo>
                  <a:cubicBezTo>
                    <a:pt x="14" y="33"/>
                    <a:pt x="16" y="33"/>
                    <a:pt x="17" y="33"/>
                  </a:cubicBezTo>
                  <a:cubicBezTo>
                    <a:pt x="18" y="33"/>
                    <a:pt x="18" y="33"/>
                    <a:pt x="19" y="33"/>
                  </a:cubicBezTo>
                  <a:cubicBezTo>
                    <a:pt x="20" y="33"/>
                    <a:pt x="20" y="33"/>
                    <a:pt x="21" y="32"/>
                  </a:cubicBezTo>
                  <a:cubicBezTo>
                    <a:pt x="22" y="32"/>
                    <a:pt x="22" y="32"/>
                    <a:pt x="23" y="32"/>
                  </a:cubicBezTo>
                  <a:cubicBezTo>
                    <a:pt x="23" y="31"/>
                    <a:pt x="24" y="31"/>
                    <a:pt x="25" y="30"/>
                  </a:cubicBezTo>
                  <a:cubicBezTo>
                    <a:pt x="29" y="35"/>
                    <a:pt x="29" y="35"/>
                    <a:pt x="29" y="35"/>
                  </a:cubicBezTo>
                  <a:cubicBezTo>
                    <a:pt x="29" y="36"/>
                    <a:pt x="28" y="37"/>
                    <a:pt x="27" y="37"/>
                  </a:cubicBezTo>
                  <a:cubicBezTo>
                    <a:pt x="26" y="38"/>
                    <a:pt x="25" y="38"/>
                    <a:pt x="24" y="39"/>
                  </a:cubicBezTo>
                  <a:cubicBezTo>
                    <a:pt x="23" y="39"/>
                    <a:pt x="22" y="40"/>
                    <a:pt x="20" y="40"/>
                  </a:cubicBezTo>
                  <a:cubicBezTo>
                    <a:pt x="19" y="40"/>
                    <a:pt x="18" y="40"/>
                    <a:pt x="16" y="40"/>
                  </a:cubicBezTo>
                  <a:cubicBezTo>
                    <a:pt x="15" y="40"/>
                    <a:pt x="13" y="40"/>
                    <a:pt x="12" y="39"/>
                  </a:cubicBezTo>
                  <a:cubicBezTo>
                    <a:pt x="10" y="39"/>
                    <a:pt x="9" y="38"/>
                    <a:pt x="8" y="38"/>
                  </a:cubicBezTo>
                  <a:cubicBezTo>
                    <a:pt x="7" y="37"/>
                    <a:pt x="6" y="36"/>
                    <a:pt x="5" y="35"/>
                  </a:cubicBezTo>
                  <a:cubicBezTo>
                    <a:pt x="4" y="34"/>
                    <a:pt x="3" y="33"/>
                    <a:pt x="2" y="31"/>
                  </a:cubicBezTo>
                  <a:cubicBezTo>
                    <a:pt x="1" y="30"/>
                    <a:pt x="1" y="28"/>
                    <a:pt x="0" y="26"/>
                  </a:cubicBezTo>
                  <a:cubicBezTo>
                    <a:pt x="0" y="24"/>
                    <a:pt x="0" y="22"/>
                    <a:pt x="0" y="20"/>
                  </a:cubicBezTo>
                  <a:cubicBezTo>
                    <a:pt x="0" y="17"/>
                    <a:pt x="0" y="14"/>
                    <a:pt x="1" y="12"/>
                  </a:cubicBezTo>
                  <a:cubicBezTo>
                    <a:pt x="2" y="9"/>
                    <a:pt x="3" y="7"/>
                    <a:pt x="4" y="5"/>
                  </a:cubicBezTo>
                  <a:cubicBezTo>
                    <a:pt x="6" y="4"/>
                    <a:pt x="8" y="2"/>
                    <a:pt x="10" y="1"/>
                  </a:cubicBezTo>
                  <a:cubicBezTo>
                    <a:pt x="12" y="1"/>
                    <a:pt x="14" y="0"/>
                    <a:pt x="16" y="0"/>
                  </a:cubicBezTo>
                  <a:cubicBezTo>
                    <a:pt x="19" y="0"/>
                    <a:pt x="22" y="1"/>
                    <a:pt x="24" y="2"/>
                  </a:cubicBezTo>
                  <a:cubicBezTo>
                    <a:pt x="26" y="3"/>
                    <a:pt x="27" y="4"/>
                    <a:pt x="29" y="6"/>
                  </a:cubicBezTo>
                  <a:cubicBezTo>
                    <a:pt x="30" y="8"/>
                    <a:pt x="31" y="10"/>
                    <a:pt x="32" y="12"/>
                  </a:cubicBezTo>
                  <a:cubicBezTo>
                    <a:pt x="32" y="14"/>
                    <a:pt x="33" y="17"/>
                    <a:pt x="33" y="19"/>
                  </a:cubicBezTo>
                  <a:close/>
                  <a:moveTo>
                    <a:pt x="25" y="17"/>
                  </a:moveTo>
                  <a:cubicBezTo>
                    <a:pt x="25" y="15"/>
                    <a:pt x="25" y="14"/>
                    <a:pt x="24" y="13"/>
                  </a:cubicBezTo>
                  <a:cubicBezTo>
                    <a:pt x="24" y="12"/>
                    <a:pt x="23" y="11"/>
                    <a:pt x="23" y="10"/>
                  </a:cubicBezTo>
                  <a:cubicBezTo>
                    <a:pt x="22" y="9"/>
                    <a:pt x="21" y="8"/>
                    <a:pt x="20" y="8"/>
                  </a:cubicBezTo>
                  <a:cubicBezTo>
                    <a:pt x="19" y="7"/>
                    <a:pt x="17" y="7"/>
                    <a:pt x="16" y="7"/>
                  </a:cubicBezTo>
                  <a:cubicBezTo>
                    <a:pt x="15" y="7"/>
                    <a:pt x="13" y="7"/>
                    <a:pt x="12" y="8"/>
                  </a:cubicBezTo>
                  <a:cubicBezTo>
                    <a:pt x="11" y="8"/>
                    <a:pt x="11" y="9"/>
                    <a:pt x="10" y="9"/>
                  </a:cubicBezTo>
                  <a:cubicBezTo>
                    <a:pt x="9" y="10"/>
                    <a:pt x="9" y="11"/>
                    <a:pt x="8" y="12"/>
                  </a:cubicBezTo>
                  <a:cubicBezTo>
                    <a:pt x="8" y="14"/>
                    <a:pt x="7" y="15"/>
                    <a:pt x="7" y="17"/>
                  </a:cubicBezTo>
                  <a:lnTo>
                    <a:pt x="25" y="1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97" name="Google Shape;97;p9"/>
            <p:cNvSpPr/>
            <p:nvPr/>
          </p:nvSpPr>
          <p:spPr>
            <a:xfrm>
              <a:off x="1294993" y="6418333"/>
              <a:ext cx="55799" cy="101135"/>
            </a:xfrm>
            <a:custGeom>
              <a:avLst/>
              <a:gdLst/>
              <a:ahLst/>
              <a:cxnLst/>
              <a:rect l="l" t="t" r="r" b="b"/>
              <a:pathLst>
                <a:path w="22" h="39" extrusionOk="0">
                  <a:moveTo>
                    <a:pt x="20" y="9"/>
                  </a:moveTo>
                  <a:cubicBezTo>
                    <a:pt x="20" y="8"/>
                    <a:pt x="19" y="8"/>
                    <a:pt x="18" y="8"/>
                  </a:cubicBezTo>
                  <a:cubicBezTo>
                    <a:pt x="17" y="8"/>
                    <a:pt x="16" y="7"/>
                    <a:pt x="15" y="7"/>
                  </a:cubicBezTo>
                  <a:cubicBezTo>
                    <a:pt x="12" y="7"/>
                    <a:pt x="10" y="8"/>
                    <a:pt x="9" y="10"/>
                  </a:cubicBezTo>
                  <a:cubicBezTo>
                    <a:pt x="8" y="12"/>
                    <a:pt x="7" y="14"/>
                    <a:pt x="7" y="17"/>
                  </a:cubicBezTo>
                  <a:cubicBezTo>
                    <a:pt x="7" y="39"/>
                    <a:pt x="7" y="39"/>
                    <a:pt x="7" y="39"/>
                  </a:cubicBezTo>
                  <a:cubicBezTo>
                    <a:pt x="0" y="39"/>
                    <a:pt x="0" y="39"/>
                    <a:pt x="0" y="39"/>
                  </a:cubicBezTo>
                  <a:cubicBezTo>
                    <a:pt x="0" y="1"/>
                    <a:pt x="0" y="1"/>
                    <a:pt x="0" y="1"/>
                  </a:cubicBezTo>
                  <a:cubicBezTo>
                    <a:pt x="7" y="1"/>
                    <a:pt x="7" y="1"/>
                    <a:pt x="7" y="1"/>
                  </a:cubicBezTo>
                  <a:cubicBezTo>
                    <a:pt x="7" y="5"/>
                    <a:pt x="7" y="5"/>
                    <a:pt x="7" y="5"/>
                  </a:cubicBezTo>
                  <a:cubicBezTo>
                    <a:pt x="8" y="4"/>
                    <a:pt x="8" y="3"/>
                    <a:pt x="9" y="3"/>
                  </a:cubicBezTo>
                  <a:cubicBezTo>
                    <a:pt x="9" y="2"/>
                    <a:pt x="10" y="2"/>
                    <a:pt x="11" y="1"/>
                  </a:cubicBezTo>
                  <a:cubicBezTo>
                    <a:pt x="11" y="1"/>
                    <a:pt x="12" y="1"/>
                    <a:pt x="13" y="0"/>
                  </a:cubicBezTo>
                  <a:cubicBezTo>
                    <a:pt x="14" y="0"/>
                    <a:pt x="15" y="0"/>
                    <a:pt x="16" y="0"/>
                  </a:cubicBezTo>
                  <a:cubicBezTo>
                    <a:pt x="17" y="0"/>
                    <a:pt x="19" y="0"/>
                    <a:pt x="20" y="1"/>
                  </a:cubicBezTo>
                  <a:cubicBezTo>
                    <a:pt x="21" y="1"/>
                    <a:pt x="22" y="1"/>
                    <a:pt x="22" y="2"/>
                  </a:cubicBezTo>
                  <a:lnTo>
                    <a:pt x="20" y="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98" name="Google Shape;98;p9"/>
            <p:cNvSpPr/>
            <p:nvPr/>
          </p:nvSpPr>
          <p:spPr>
            <a:xfrm>
              <a:off x="1406591" y="6383459"/>
              <a:ext cx="55799" cy="137753"/>
            </a:xfrm>
            <a:custGeom>
              <a:avLst/>
              <a:gdLst/>
              <a:ahLst/>
              <a:cxnLst/>
              <a:rect l="l" t="t" r="r" b="b"/>
              <a:pathLst>
                <a:path w="22" h="54" extrusionOk="0">
                  <a:moveTo>
                    <a:pt x="21" y="52"/>
                  </a:moveTo>
                  <a:cubicBezTo>
                    <a:pt x="20" y="53"/>
                    <a:pt x="19" y="53"/>
                    <a:pt x="18" y="54"/>
                  </a:cubicBezTo>
                  <a:cubicBezTo>
                    <a:pt x="17" y="54"/>
                    <a:pt x="15" y="54"/>
                    <a:pt x="14" y="54"/>
                  </a:cubicBezTo>
                  <a:cubicBezTo>
                    <a:pt x="13" y="54"/>
                    <a:pt x="11" y="54"/>
                    <a:pt x="10" y="54"/>
                  </a:cubicBezTo>
                  <a:cubicBezTo>
                    <a:pt x="9" y="53"/>
                    <a:pt x="9" y="53"/>
                    <a:pt x="8" y="52"/>
                  </a:cubicBezTo>
                  <a:cubicBezTo>
                    <a:pt x="7" y="51"/>
                    <a:pt x="6" y="50"/>
                    <a:pt x="6" y="49"/>
                  </a:cubicBezTo>
                  <a:cubicBezTo>
                    <a:pt x="5" y="47"/>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4"/>
                    <a:pt x="13" y="45"/>
                  </a:cubicBezTo>
                  <a:cubicBezTo>
                    <a:pt x="13" y="45"/>
                    <a:pt x="13" y="46"/>
                    <a:pt x="14" y="46"/>
                  </a:cubicBezTo>
                  <a:cubicBezTo>
                    <a:pt x="14" y="47"/>
                    <a:pt x="14" y="47"/>
                    <a:pt x="15" y="47"/>
                  </a:cubicBezTo>
                  <a:cubicBezTo>
                    <a:pt x="15" y="47"/>
                    <a:pt x="16" y="47"/>
                    <a:pt x="17" y="47"/>
                  </a:cubicBezTo>
                  <a:cubicBezTo>
                    <a:pt x="18" y="47"/>
                    <a:pt x="19" y="47"/>
                    <a:pt x="20" y="47"/>
                  </a:cubicBezTo>
                  <a:cubicBezTo>
                    <a:pt x="21" y="46"/>
                    <a:pt x="21" y="46"/>
                    <a:pt x="22" y="46"/>
                  </a:cubicBezTo>
                  <a:lnTo>
                    <a:pt x="21" y="5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99" name="Google Shape;99;p9"/>
            <p:cNvSpPr/>
            <p:nvPr/>
          </p:nvSpPr>
          <p:spPr>
            <a:xfrm>
              <a:off x="1485058" y="6383459"/>
              <a:ext cx="80211" cy="136010"/>
            </a:xfrm>
            <a:custGeom>
              <a:avLst/>
              <a:gdLst/>
              <a:ahLst/>
              <a:cxnLst/>
              <a:rect l="l" t="t" r="r" b="b"/>
              <a:pathLst>
                <a:path w="31" h="53" extrusionOk="0">
                  <a:moveTo>
                    <a:pt x="23" y="53"/>
                  </a:moveTo>
                  <a:cubicBezTo>
                    <a:pt x="23" y="32"/>
                    <a:pt x="23" y="32"/>
                    <a:pt x="23" y="32"/>
                  </a:cubicBezTo>
                  <a:cubicBezTo>
                    <a:pt x="23" y="28"/>
                    <a:pt x="23" y="25"/>
                    <a:pt x="21" y="24"/>
                  </a:cubicBezTo>
                  <a:cubicBezTo>
                    <a:pt x="20" y="22"/>
                    <a:pt x="18" y="21"/>
                    <a:pt x="15" y="21"/>
                  </a:cubicBezTo>
                  <a:cubicBezTo>
                    <a:pt x="14" y="21"/>
                    <a:pt x="13" y="21"/>
                    <a:pt x="12" y="22"/>
                  </a:cubicBezTo>
                  <a:cubicBezTo>
                    <a:pt x="11" y="22"/>
                    <a:pt x="10" y="23"/>
                    <a:pt x="10" y="24"/>
                  </a:cubicBezTo>
                  <a:cubicBezTo>
                    <a:pt x="9" y="24"/>
                    <a:pt x="8" y="25"/>
                    <a:pt x="8" y="27"/>
                  </a:cubicBezTo>
                  <a:cubicBezTo>
                    <a:pt x="8" y="28"/>
                    <a:pt x="7" y="29"/>
                    <a:pt x="7" y="31"/>
                  </a:cubicBezTo>
                  <a:cubicBezTo>
                    <a:pt x="7" y="53"/>
                    <a:pt x="7" y="53"/>
                    <a:pt x="7" y="53"/>
                  </a:cubicBezTo>
                  <a:cubicBezTo>
                    <a:pt x="0" y="53"/>
                    <a:pt x="0" y="53"/>
                    <a:pt x="0" y="53"/>
                  </a:cubicBezTo>
                  <a:cubicBezTo>
                    <a:pt x="0" y="4"/>
                    <a:pt x="0" y="4"/>
                    <a:pt x="0" y="4"/>
                  </a:cubicBezTo>
                  <a:cubicBezTo>
                    <a:pt x="7" y="0"/>
                    <a:pt x="7" y="0"/>
                    <a:pt x="7" y="0"/>
                  </a:cubicBezTo>
                  <a:cubicBezTo>
                    <a:pt x="7" y="19"/>
                    <a:pt x="7" y="19"/>
                    <a:pt x="7" y="19"/>
                  </a:cubicBezTo>
                  <a:cubicBezTo>
                    <a:pt x="8" y="18"/>
                    <a:pt x="9" y="17"/>
                    <a:pt x="9" y="17"/>
                  </a:cubicBezTo>
                  <a:cubicBezTo>
                    <a:pt x="10" y="16"/>
                    <a:pt x="11" y="16"/>
                    <a:pt x="12" y="15"/>
                  </a:cubicBezTo>
                  <a:cubicBezTo>
                    <a:pt x="12" y="15"/>
                    <a:pt x="13" y="15"/>
                    <a:pt x="14" y="14"/>
                  </a:cubicBezTo>
                  <a:cubicBezTo>
                    <a:pt x="15" y="14"/>
                    <a:pt x="16" y="14"/>
                    <a:pt x="17" y="14"/>
                  </a:cubicBezTo>
                  <a:cubicBezTo>
                    <a:pt x="19" y="14"/>
                    <a:pt x="21" y="14"/>
                    <a:pt x="23" y="15"/>
                  </a:cubicBezTo>
                  <a:cubicBezTo>
                    <a:pt x="25" y="16"/>
                    <a:pt x="26" y="17"/>
                    <a:pt x="27" y="18"/>
                  </a:cubicBezTo>
                  <a:cubicBezTo>
                    <a:pt x="29" y="20"/>
                    <a:pt x="29" y="22"/>
                    <a:pt x="30" y="24"/>
                  </a:cubicBezTo>
                  <a:cubicBezTo>
                    <a:pt x="31" y="26"/>
                    <a:pt x="31" y="29"/>
                    <a:pt x="31" y="31"/>
                  </a:cubicBezTo>
                  <a:cubicBezTo>
                    <a:pt x="31" y="53"/>
                    <a:pt x="31" y="53"/>
                    <a:pt x="31" y="53"/>
                  </a:cubicBezTo>
                  <a:lnTo>
                    <a:pt x="23"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00" name="Google Shape;100;p9"/>
            <p:cNvSpPr/>
            <p:nvPr/>
          </p:nvSpPr>
          <p:spPr>
            <a:xfrm>
              <a:off x="1582706" y="6418333"/>
              <a:ext cx="83698" cy="102879"/>
            </a:xfrm>
            <a:custGeom>
              <a:avLst/>
              <a:gdLst/>
              <a:ahLst/>
              <a:cxnLst/>
              <a:rect l="l" t="t" r="r" b="b"/>
              <a:pathLst>
                <a:path w="33" h="40" extrusionOk="0">
                  <a:moveTo>
                    <a:pt x="33" y="19"/>
                  </a:moveTo>
                  <a:cubicBezTo>
                    <a:pt x="33" y="20"/>
                    <a:pt x="33" y="21"/>
                    <a:pt x="33" y="21"/>
                  </a:cubicBezTo>
                  <a:cubicBezTo>
                    <a:pt x="33" y="22"/>
                    <a:pt x="33" y="22"/>
                    <a:pt x="33" y="23"/>
                  </a:cubicBezTo>
                  <a:cubicBezTo>
                    <a:pt x="8" y="23"/>
                    <a:pt x="8" y="23"/>
                    <a:pt x="8" y="23"/>
                  </a:cubicBezTo>
                  <a:cubicBezTo>
                    <a:pt x="8" y="25"/>
                    <a:pt x="8" y="26"/>
                    <a:pt x="9" y="28"/>
                  </a:cubicBezTo>
                  <a:cubicBezTo>
                    <a:pt x="10" y="29"/>
                    <a:pt x="10" y="30"/>
                    <a:pt x="11" y="31"/>
                  </a:cubicBezTo>
                  <a:cubicBezTo>
                    <a:pt x="12" y="32"/>
                    <a:pt x="13" y="32"/>
                    <a:pt x="14" y="33"/>
                  </a:cubicBezTo>
                  <a:cubicBezTo>
                    <a:pt x="15" y="33"/>
                    <a:pt x="16" y="33"/>
                    <a:pt x="17" y="33"/>
                  </a:cubicBezTo>
                  <a:cubicBezTo>
                    <a:pt x="18" y="33"/>
                    <a:pt x="19" y="33"/>
                    <a:pt x="20" y="33"/>
                  </a:cubicBezTo>
                  <a:cubicBezTo>
                    <a:pt x="20" y="33"/>
                    <a:pt x="21" y="33"/>
                    <a:pt x="22" y="32"/>
                  </a:cubicBezTo>
                  <a:cubicBezTo>
                    <a:pt x="23" y="32"/>
                    <a:pt x="23" y="32"/>
                    <a:pt x="24" y="32"/>
                  </a:cubicBezTo>
                  <a:cubicBezTo>
                    <a:pt x="24" y="31"/>
                    <a:pt x="25" y="31"/>
                    <a:pt x="26" y="30"/>
                  </a:cubicBezTo>
                  <a:cubicBezTo>
                    <a:pt x="30" y="35"/>
                    <a:pt x="30" y="35"/>
                    <a:pt x="30" y="35"/>
                  </a:cubicBezTo>
                  <a:cubicBezTo>
                    <a:pt x="29" y="36"/>
                    <a:pt x="28" y="37"/>
                    <a:pt x="27" y="37"/>
                  </a:cubicBezTo>
                  <a:cubicBezTo>
                    <a:pt x="27" y="38"/>
                    <a:pt x="26" y="38"/>
                    <a:pt x="25" y="39"/>
                  </a:cubicBezTo>
                  <a:cubicBezTo>
                    <a:pt x="24" y="39"/>
                    <a:pt x="22" y="40"/>
                    <a:pt x="21" y="40"/>
                  </a:cubicBezTo>
                  <a:cubicBezTo>
                    <a:pt x="20" y="40"/>
                    <a:pt x="18" y="40"/>
                    <a:pt x="17" y="40"/>
                  </a:cubicBezTo>
                  <a:cubicBezTo>
                    <a:pt x="15" y="40"/>
                    <a:pt x="14" y="40"/>
                    <a:pt x="12" y="39"/>
                  </a:cubicBezTo>
                  <a:cubicBezTo>
                    <a:pt x="11" y="39"/>
                    <a:pt x="10" y="38"/>
                    <a:pt x="8" y="38"/>
                  </a:cubicBezTo>
                  <a:cubicBezTo>
                    <a:pt x="7" y="37"/>
                    <a:pt x="6" y="36"/>
                    <a:pt x="5" y="35"/>
                  </a:cubicBezTo>
                  <a:cubicBezTo>
                    <a:pt x="4" y="34"/>
                    <a:pt x="4" y="33"/>
                    <a:pt x="3" y="31"/>
                  </a:cubicBezTo>
                  <a:cubicBezTo>
                    <a:pt x="2" y="30"/>
                    <a:pt x="1" y="28"/>
                    <a:pt x="1" y="26"/>
                  </a:cubicBezTo>
                  <a:cubicBezTo>
                    <a:pt x="1" y="24"/>
                    <a:pt x="0" y="22"/>
                    <a:pt x="0" y="20"/>
                  </a:cubicBezTo>
                  <a:cubicBezTo>
                    <a:pt x="0" y="17"/>
                    <a:pt x="1" y="14"/>
                    <a:pt x="2" y="12"/>
                  </a:cubicBezTo>
                  <a:cubicBezTo>
                    <a:pt x="2" y="9"/>
                    <a:pt x="4" y="7"/>
                    <a:pt x="5" y="5"/>
                  </a:cubicBezTo>
                  <a:cubicBezTo>
                    <a:pt x="6" y="4"/>
                    <a:pt x="8" y="2"/>
                    <a:pt x="10" y="1"/>
                  </a:cubicBezTo>
                  <a:cubicBezTo>
                    <a:pt x="12" y="1"/>
                    <a:pt x="15" y="0"/>
                    <a:pt x="17" y="0"/>
                  </a:cubicBezTo>
                  <a:cubicBezTo>
                    <a:pt x="20" y="0"/>
                    <a:pt x="22" y="1"/>
                    <a:pt x="24" y="2"/>
                  </a:cubicBezTo>
                  <a:cubicBezTo>
                    <a:pt x="26" y="3"/>
                    <a:pt x="28" y="4"/>
                    <a:pt x="29" y="6"/>
                  </a:cubicBezTo>
                  <a:cubicBezTo>
                    <a:pt x="31" y="8"/>
                    <a:pt x="32" y="10"/>
                    <a:pt x="32" y="12"/>
                  </a:cubicBezTo>
                  <a:cubicBezTo>
                    <a:pt x="33" y="14"/>
                    <a:pt x="33" y="17"/>
                    <a:pt x="33" y="19"/>
                  </a:cubicBezTo>
                  <a:close/>
                  <a:moveTo>
                    <a:pt x="26" y="17"/>
                  </a:moveTo>
                  <a:cubicBezTo>
                    <a:pt x="26" y="15"/>
                    <a:pt x="25" y="14"/>
                    <a:pt x="25" y="13"/>
                  </a:cubicBezTo>
                  <a:cubicBezTo>
                    <a:pt x="25" y="12"/>
                    <a:pt x="24" y="11"/>
                    <a:pt x="23" y="10"/>
                  </a:cubicBezTo>
                  <a:cubicBezTo>
                    <a:pt x="23" y="9"/>
                    <a:pt x="22" y="8"/>
                    <a:pt x="21" y="8"/>
                  </a:cubicBezTo>
                  <a:cubicBezTo>
                    <a:pt x="20" y="7"/>
                    <a:pt x="18" y="7"/>
                    <a:pt x="17" y="7"/>
                  </a:cubicBezTo>
                  <a:cubicBezTo>
                    <a:pt x="15" y="7"/>
                    <a:pt x="14" y="7"/>
                    <a:pt x="13" y="8"/>
                  </a:cubicBezTo>
                  <a:cubicBezTo>
                    <a:pt x="12" y="8"/>
                    <a:pt x="11" y="9"/>
                    <a:pt x="11" y="9"/>
                  </a:cubicBezTo>
                  <a:cubicBezTo>
                    <a:pt x="10" y="10"/>
                    <a:pt x="9" y="11"/>
                    <a:pt x="9" y="12"/>
                  </a:cubicBezTo>
                  <a:cubicBezTo>
                    <a:pt x="8" y="14"/>
                    <a:pt x="8" y="15"/>
                    <a:pt x="8" y="17"/>
                  </a:cubicBezTo>
                  <a:lnTo>
                    <a:pt x="26" y="1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01" name="Google Shape;101;p9"/>
            <p:cNvSpPr/>
            <p:nvPr/>
          </p:nvSpPr>
          <p:spPr>
            <a:xfrm>
              <a:off x="1727435" y="6421821"/>
              <a:ext cx="122060" cy="97648"/>
            </a:xfrm>
            <a:custGeom>
              <a:avLst/>
              <a:gdLst/>
              <a:ahLst/>
              <a:cxnLst/>
              <a:rect l="l" t="t" r="r" b="b"/>
              <a:pathLst>
                <a:path w="70" h="56" extrusionOk="0">
                  <a:moveTo>
                    <a:pt x="56" y="56"/>
                  </a:moveTo>
                  <a:lnTo>
                    <a:pt x="46" y="56"/>
                  </a:lnTo>
                  <a:lnTo>
                    <a:pt x="35" y="16"/>
                  </a:lnTo>
                  <a:lnTo>
                    <a:pt x="25" y="56"/>
                  </a:lnTo>
                  <a:lnTo>
                    <a:pt x="15" y="56"/>
                  </a:lnTo>
                  <a:lnTo>
                    <a:pt x="0" y="0"/>
                  </a:lnTo>
                  <a:lnTo>
                    <a:pt x="10" y="0"/>
                  </a:lnTo>
                  <a:lnTo>
                    <a:pt x="21" y="38"/>
                  </a:lnTo>
                  <a:lnTo>
                    <a:pt x="31" y="0"/>
                  </a:lnTo>
                  <a:lnTo>
                    <a:pt x="40" y="0"/>
                  </a:lnTo>
                  <a:lnTo>
                    <a:pt x="50" y="38"/>
                  </a:lnTo>
                  <a:lnTo>
                    <a:pt x="60" y="0"/>
                  </a:lnTo>
                  <a:lnTo>
                    <a:pt x="70" y="0"/>
                  </a:lnTo>
                  <a:lnTo>
                    <a:pt x="56"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02" name="Google Shape;102;p9"/>
            <p:cNvSpPr/>
            <p:nvPr/>
          </p:nvSpPr>
          <p:spPr>
            <a:xfrm>
              <a:off x="1859957" y="6418333"/>
              <a:ext cx="87186" cy="102879"/>
            </a:xfrm>
            <a:custGeom>
              <a:avLst/>
              <a:gdLst/>
              <a:ahLst/>
              <a:cxnLst/>
              <a:rect l="l" t="t" r="r" b="b"/>
              <a:pathLst>
                <a:path w="34" h="40" extrusionOk="0">
                  <a:moveTo>
                    <a:pt x="34" y="20"/>
                  </a:moveTo>
                  <a:cubicBezTo>
                    <a:pt x="34" y="23"/>
                    <a:pt x="34" y="26"/>
                    <a:pt x="33" y="28"/>
                  </a:cubicBezTo>
                  <a:cubicBezTo>
                    <a:pt x="32" y="31"/>
                    <a:pt x="31" y="33"/>
                    <a:pt x="29" y="35"/>
                  </a:cubicBezTo>
                  <a:cubicBezTo>
                    <a:pt x="28" y="37"/>
                    <a:pt x="26" y="38"/>
                    <a:pt x="24" y="39"/>
                  </a:cubicBezTo>
                  <a:cubicBezTo>
                    <a:pt x="22" y="40"/>
                    <a:pt x="20" y="40"/>
                    <a:pt x="17" y="40"/>
                  </a:cubicBezTo>
                  <a:cubicBezTo>
                    <a:pt x="15" y="40"/>
                    <a:pt x="12" y="40"/>
                    <a:pt x="10" y="39"/>
                  </a:cubicBezTo>
                  <a:cubicBezTo>
                    <a:pt x="8" y="38"/>
                    <a:pt x="6" y="36"/>
                    <a:pt x="5" y="35"/>
                  </a:cubicBezTo>
                  <a:cubicBezTo>
                    <a:pt x="3" y="33"/>
                    <a:pt x="2" y="31"/>
                    <a:pt x="1" y="28"/>
                  </a:cubicBezTo>
                  <a:cubicBezTo>
                    <a:pt x="1" y="26"/>
                    <a:pt x="0" y="23"/>
                    <a:pt x="0" y="20"/>
                  </a:cubicBezTo>
                  <a:cubicBezTo>
                    <a:pt x="0" y="17"/>
                    <a:pt x="1" y="14"/>
                    <a:pt x="1" y="12"/>
                  </a:cubicBezTo>
                  <a:cubicBezTo>
                    <a:pt x="2" y="9"/>
                    <a:pt x="4" y="7"/>
                    <a:pt x="5" y="5"/>
                  </a:cubicBezTo>
                  <a:cubicBezTo>
                    <a:pt x="7" y="4"/>
                    <a:pt x="8" y="2"/>
                    <a:pt x="11" y="1"/>
                  </a:cubicBezTo>
                  <a:cubicBezTo>
                    <a:pt x="13" y="1"/>
                    <a:pt x="15" y="0"/>
                    <a:pt x="17" y="0"/>
                  </a:cubicBezTo>
                  <a:cubicBezTo>
                    <a:pt x="20" y="0"/>
                    <a:pt x="22" y="1"/>
                    <a:pt x="24" y="1"/>
                  </a:cubicBezTo>
                  <a:cubicBezTo>
                    <a:pt x="26" y="2"/>
                    <a:pt x="28" y="4"/>
                    <a:pt x="29" y="5"/>
                  </a:cubicBezTo>
                  <a:cubicBezTo>
                    <a:pt x="31" y="7"/>
                    <a:pt x="32" y="9"/>
                    <a:pt x="33" y="12"/>
                  </a:cubicBezTo>
                  <a:cubicBezTo>
                    <a:pt x="34" y="14"/>
                    <a:pt x="34" y="17"/>
                    <a:pt x="34" y="20"/>
                  </a:cubicBezTo>
                  <a:close/>
                  <a:moveTo>
                    <a:pt x="27" y="20"/>
                  </a:moveTo>
                  <a:cubicBezTo>
                    <a:pt x="27" y="18"/>
                    <a:pt x="27" y="16"/>
                    <a:pt x="26" y="15"/>
                  </a:cubicBezTo>
                  <a:cubicBezTo>
                    <a:pt x="26" y="13"/>
                    <a:pt x="25" y="12"/>
                    <a:pt x="24" y="11"/>
                  </a:cubicBezTo>
                  <a:cubicBezTo>
                    <a:pt x="23" y="10"/>
                    <a:pt x="22" y="9"/>
                    <a:pt x="21" y="8"/>
                  </a:cubicBezTo>
                  <a:cubicBezTo>
                    <a:pt x="20" y="8"/>
                    <a:pt x="18" y="7"/>
                    <a:pt x="17" y="7"/>
                  </a:cubicBezTo>
                  <a:cubicBezTo>
                    <a:pt x="16" y="7"/>
                    <a:pt x="14" y="8"/>
                    <a:pt x="13" y="8"/>
                  </a:cubicBezTo>
                  <a:cubicBezTo>
                    <a:pt x="12" y="9"/>
                    <a:pt x="11" y="10"/>
                    <a:pt x="10" y="11"/>
                  </a:cubicBezTo>
                  <a:cubicBezTo>
                    <a:pt x="9" y="12"/>
                    <a:pt x="9" y="13"/>
                    <a:pt x="8" y="15"/>
                  </a:cubicBezTo>
                  <a:cubicBezTo>
                    <a:pt x="8" y="16"/>
                    <a:pt x="8" y="18"/>
                    <a:pt x="8" y="20"/>
                  </a:cubicBezTo>
                  <a:cubicBezTo>
                    <a:pt x="8" y="22"/>
                    <a:pt x="8" y="24"/>
                    <a:pt x="8" y="26"/>
                  </a:cubicBezTo>
                  <a:cubicBezTo>
                    <a:pt x="9" y="27"/>
                    <a:pt x="10" y="28"/>
                    <a:pt x="10" y="30"/>
                  </a:cubicBezTo>
                  <a:cubicBezTo>
                    <a:pt x="11" y="31"/>
                    <a:pt x="12" y="32"/>
                    <a:pt x="13" y="32"/>
                  </a:cubicBezTo>
                  <a:cubicBezTo>
                    <a:pt x="15" y="33"/>
                    <a:pt x="16" y="33"/>
                    <a:pt x="17" y="33"/>
                  </a:cubicBezTo>
                  <a:cubicBezTo>
                    <a:pt x="19" y="33"/>
                    <a:pt x="20" y="33"/>
                    <a:pt x="21" y="32"/>
                  </a:cubicBezTo>
                  <a:cubicBezTo>
                    <a:pt x="22" y="31"/>
                    <a:pt x="23" y="30"/>
                    <a:pt x="24" y="29"/>
                  </a:cubicBezTo>
                  <a:cubicBezTo>
                    <a:pt x="25" y="28"/>
                    <a:pt x="26" y="27"/>
                    <a:pt x="26" y="25"/>
                  </a:cubicBezTo>
                  <a:cubicBezTo>
                    <a:pt x="27" y="24"/>
                    <a:pt x="27" y="22"/>
                    <a:pt x="27" y="2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03" name="Google Shape;103;p9"/>
            <p:cNvSpPr/>
            <p:nvPr/>
          </p:nvSpPr>
          <p:spPr>
            <a:xfrm>
              <a:off x="1968067" y="6418333"/>
              <a:ext cx="57543" cy="101135"/>
            </a:xfrm>
            <a:custGeom>
              <a:avLst/>
              <a:gdLst/>
              <a:ahLst/>
              <a:cxnLst/>
              <a:rect l="l" t="t" r="r" b="b"/>
              <a:pathLst>
                <a:path w="23" h="39" extrusionOk="0">
                  <a:moveTo>
                    <a:pt x="21" y="9"/>
                  </a:moveTo>
                  <a:cubicBezTo>
                    <a:pt x="20" y="8"/>
                    <a:pt x="19" y="8"/>
                    <a:pt x="18" y="8"/>
                  </a:cubicBezTo>
                  <a:cubicBezTo>
                    <a:pt x="18" y="8"/>
                    <a:pt x="17" y="7"/>
                    <a:pt x="15" y="7"/>
                  </a:cubicBezTo>
                  <a:cubicBezTo>
                    <a:pt x="13" y="7"/>
                    <a:pt x="11" y="8"/>
                    <a:pt x="10" y="10"/>
                  </a:cubicBezTo>
                  <a:cubicBezTo>
                    <a:pt x="8" y="12"/>
                    <a:pt x="8" y="14"/>
                    <a:pt x="8" y="17"/>
                  </a:cubicBezTo>
                  <a:cubicBezTo>
                    <a:pt x="8" y="39"/>
                    <a:pt x="8" y="39"/>
                    <a:pt x="8" y="39"/>
                  </a:cubicBezTo>
                  <a:cubicBezTo>
                    <a:pt x="0" y="39"/>
                    <a:pt x="0" y="39"/>
                    <a:pt x="0" y="39"/>
                  </a:cubicBezTo>
                  <a:cubicBezTo>
                    <a:pt x="0" y="1"/>
                    <a:pt x="0" y="1"/>
                    <a:pt x="0" y="1"/>
                  </a:cubicBezTo>
                  <a:cubicBezTo>
                    <a:pt x="8" y="1"/>
                    <a:pt x="8" y="1"/>
                    <a:pt x="8" y="1"/>
                  </a:cubicBezTo>
                  <a:cubicBezTo>
                    <a:pt x="8" y="5"/>
                    <a:pt x="8" y="5"/>
                    <a:pt x="8" y="5"/>
                  </a:cubicBezTo>
                  <a:cubicBezTo>
                    <a:pt x="8" y="4"/>
                    <a:pt x="9" y="3"/>
                    <a:pt x="9" y="3"/>
                  </a:cubicBezTo>
                  <a:cubicBezTo>
                    <a:pt x="10" y="2"/>
                    <a:pt x="11" y="2"/>
                    <a:pt x="11" y="1"/>
                  </a:cubicBezTo>
                  <a:cubicBezTo>
                    <a:pt x="12" y="1"/>
                    <a:pt x="13" y="1"/>
                    <a:pt x="14" y="0"/>
                  </a:cubicBezTo>
                  <a:cubicBezTo>
                    <a:pt x="15" y="0"/>
                    <a:pt x="16" y="0"/>
                    <a:pt x="17" y="0"/>
                  </a:cubicBezTo>
                  <a:cubicBezTo>
                    <a:pt x="18" y="0"/>
                    <a:pt x="19" y="0"/>
                    <a:pt x="20" y="1"/>
                  </a:cubicBezTo>
                  <a:cubicBezTo>
                    <a:pt x="21" y="1"/>
                    <a:pt x="22" y="1"/>
                    <a:pt x="23" y="2"/>
                  </a:cubicBezTo>
                  <a:lnTo>
                    <a:pt x="21" y="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04" name="Google Shape;104;p9"/>
            <p:cNvSpPr/>
            <p:nvPr/>
          </p:nvSpPr>
          <p:spPr>
            <a:xfrm>
              <a:off x="2043046" y="6383459"/>
              <a:ext cx="19181" cy="136010"/>
            </a:xfrm>
            <a:custGeom>
              <a:avLst/>
              <a:gdLst/>
              <a:ahLst/>
              <a:cxnLst/>
              <a:rect l="l" t="t" r="r" b="b"/>
              <a:pathLst>
                <a:path w="11" h="78" extrusionOk="0">
                  <a:moveTo>
                    <a:pt x="0" y="78"/>
                  </a:moveTo>
                  <a:lnTo>
                    <a:pt x="0" y="6"/>
                  </a:lnTo>
                  <a:lnTo>
                    <a:pt x="11" y="0"/>
                  </a:lnTo>
                  <a:lnTo>
                    <a:pt x="11" y="78"/>
                  </a:lnTo>
                  <a:lnTo>
                    <a:pt x="0" y="7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05" name="Google Shape;105;p9"/>
            <p:cNvSpPr/>
            <p:nvPr/>
          </p:nvSpPr>
          <p:spPr>
            <a:xfrm>
              <a:off x="2084896" y="6383459"/>
              <a:ext cx="80211" cy="137753"/>
            </a:xfrm>
            <a:custGeom>
              <a:avLst/>
              <a:gdLst/>
              <a:ahLst/>
              <a:cxnLst/>
              <a:rect l="l" t="t" r="r" b="b"/>
              <a:pathLst>
                <a:path w="32" h="54" extrusionOk="0">
                  <a:moveTo>
                    <a:pt x="24" y="53"/>
                  </a:moveTo>
                  <a:cubicBezTo>
                    <a:pt x="24" y="50"/>
                    <a:pt x="24" y="50"/>
                    <a:pt x="24" y="50"/>
                  </a:cubicBezTo>
                  <a:cubicBezTo>
                    <a:pt x="24" y="50"/>
                    <a:pt x="23" y="51"/>
                    <a:pt x="22" y="51"/>
                  </a:cubicBezTo>
                  <a:cubicBezTo>
                    <a:pt x="21" y="52"/>
                    <a:pt x="21" y="52"/>
                    <a:pt x="20" y="53"/>
                  </a:cubicBezTo>
                  <a:cubicBezTo>
                    <a:pt x="19" y="53"/>
                    <a:pt x="18" y="54"/>
                    <a:pt x="17" y="54"/>
                  </a:cubicBezTo>
                  <a:cubicBezTo>
                    <a:pt x="16" y="54"/>
                    <a:pt x="15" y="54"/>
                    <a:pt x="14" y="54"/>
                  </a:cubicBezTo>
                  <a:cubicBezTo>
                    <a:pt x="12" y="54"/>
                    <a:pt x="10" y="54"/>
                    <a:pt x="9" y="53"/>
                  </a:cubicBezTo>
                  <a:cubicBezTo>
                    <a:pt x="7" y="52"/>
                    <a:pt x="5" y="51"/>
                    <a:pt x="4" y="49"/>
                  </a:cubicBezTo>
                  <a:cubicBezTo>
                    <a:pt x="3" y="48"/>
                    <a:pt x="1" y="45"/>
                    <a:pt x="1" y="43"/>
                  </a:cubicBezTo>
                  <a:cubicBezTo>
                    <a:pt x="0" y="40"/>
                    <a:pt x="0" y="37"/>
                    <a:pt x="0" y="33"/>
                  </a:cubicBezTo>
                  <a:cubicBezTo>
                    <a:pt x="0" y="30"/>
                    <a:pt x="0" y="27"/>
                    <a:pt x="1" y="25"/>
                  </a:cubicBezTo>
                  <a:cubicBezTo>
                    <a:pt x="2" y="22"/>
                    <a:pt x="3" y="20"/>
                    <a:pt x="4" y="19"/>
                  </a:cubicBezTo>
                  <a:cubicBezTo>
                    <a:pt x="6" y="17"/>
                    <a:pt x="7" y="16"/>
                    <a:pt x="9" y="15"/>
                  </a:cubicBezTo>
                  <a:cubicBezTo>
                    <a:pt x="11" y="14"/>
                    <a:pt x="13" y="14"/>
                    <a:pt x="15" y="14"/>
                  </a:cubicBezTo>
                  <a:cubicBezTo>
                    <a:pt x="16" y="14"/>
                    <a:pt x="17" y="14"/>
                    <a:pt x="18" y="14"/>
                  </a:cubicBezTo>
                  <a:cubicBezTo>
                    <a:pt x="18" y="15"/>
                    <a:pt x="19" y="15"/>
                    <a:pt x="20" y="15"/>
                  </a:cubicBezTo>
                  <a:cubicBezTo>
                    <a:pt x="21" y="16"/>
                    <a:pt x="22" y="16"/>
                    <a:pt x="22" y="17"/>
                  </a:cubicBezTo>
                  <a:cubicBezTo>
                    <a:pt x="23" y="17"/>
                    <a:pt x="24" y="18"/>
                    <a:pt x="24" y="18"/>
                  </a:cubicBezTo>
                  <a:cubicBezTo>
                    <a:pt x="24" y="4"/>
                    <a:pt x="24" y="4"/>
                    <a:pt x="24" y="4"/>
                  </a:cubicBezTo>
                  <a:cubicBezTo>
                    <a:pt x="32" y="0"/>
                    <a:pt x="32" y="0"/>
                    <a:pt x="32" y="0"/>
                  </a:cubicBezTo>
                  <a:cubicBezTo>
                    <a:pt x="32" y="53"/>
                    <a:pt x="32" y="53"/>
                    <a:pt x="32" y="53"/>
                  </a:cubicBezTo>
                  <a:lnTo>
                    <a:pt x="24" y="53"/>
                  </a:lnTo>
                  <a:close/>
                  <a:moveTo>
                    <a:pt x="24" y="26"/>
                  </a:moveTo>
                  <a:cubicBezTo>
                    <a:pt x="24" y="26"/>
                    <a:pt x="23" y="25"/>
                    <a:pt x="23" y="24"/>
                  </a:cubicBezTo>
                  <a:cubicBezTo>
                    <a:pt x="22" y="24"/>
                    <a:pt x="22" y="23"/>
                    <a:pt x="21" y="23"/>
                  </a:cubicBezTo>
                  <a:cubicBezTo>
                    <a:pt x="20" y="22"/>
                    <a:pt x="19" y="22"/>
                    <a:pt x="18" y="22"/>
                  </a:cubicBezTo>
                  <a:cubicBezTo>
                    <a:pt x="17" y="21"/>
                    <a:pt x="16" y="21"/>
                    <a:pt x="15" y="21"/>
                  </a:cubicBezTo>
                  <a:cubicBezTo>
                    <a:pt x="13" y="21"/>
                    <a:pt x="11" y="22"/>
                    <a:pt x="9" y="24"/>
                  </a:cubicBezTo>
                  <a:cubicBezTo>
                    <a:pt x="8" y="26"/>
                    <a:pt x="7" y="29"/>
                    <a:pt x="7" y="33"/>
                  </a:cubicBezTo>
                  <a:cubicBezTo>
                    <a:pt x="7" y="36"/>
                    <a:pt x="7" y="38"/>
                    <a:pt x="8" y="39"/>
                  </a:cubicBezTo>
                  <a:cubicBezTo>
                    <a:pt x="8" y="41"/>
                    <a:pt x="9" y="43"/>
                    <a:pt x="9" y="44"/>
                  </a:cubicBezTo>
                  <a:cubicBezTo>
                    <a:pt x="10" y="45"/>
                    <a:pt x="11" y="46"/>
                    <a:pt x="12" y="46"/>
                  </a:cubicBezTo>
                  <a:cubicBezTo>
                    <a:pt x="13" y="47"/>
                    <a:pt x="14" y="47"/>
                    <a:pt x="16" y="47"/>
                  </a:cubicBezTo>
                  <a:cubicBezTo>
                    <a:pt x="17" y="47"/>
                    <a:pt x="18" y="47"/>
                    <a:pt x="18" y="47"/>
                  </a:cubicBezTo>
                  <a:cubicBezTo>
                    <a:pt x="19" y="46"/>
                    <a:pt x="20" y="46"/>
                    <a:pt x="21" y="46"/>
                  </a:cubicBezTo>
                  <a:cubicBezTo>
                    <a:pt x="21" y="45"/>
                    <a:pt x="22" y="45"/>
                    <a:pt x="23" y="44"/>
                  </a:cubicBezTo>
                  <a:cubicBezTo>
                    <a:pt x="23" y="43"/>
                    <a:pt x="24" y="43"/>
                    <a:pt x="24" y="42"/>
                  </a:cubicBezTo>
                  <a:lnTo>
                    <a:pt x="24" y="2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06" name="Google Shape;106;p9"/>
            <p:cNvSpPr/>
            <p:nvPr/>
          </p:nvSpPr>
          <p:spPr>
            <a:xfrm>
              <a:off x="2229624" y="6421821"/>
              <a:ext cx="122060" cy="97648"/>
            </a:xfrm>
            <a:custGeom>
              <a:avLst/>
              <a:gdLst/>
              <a:ahLst/>
              <a:cxnLst/>
              <a:rect l="l" t="t" r="r" b="b"/>
              <a:pathLst>
                <a:path w="70" h="56" extrusionOk="0">
                  <a:moveTo>
                    <a:pt x="55" y="56"/>
                  </a:moveTo>
                  <a:lnTo>
                    <a:pt x="45" y="56"/>
                  </a:lnTo>
                  <a:lnTo>
                    <a:pt x="35" y="16"/>
                  </a:lnTo>
                  <a:lnTo>
                    <a:pt x="25" y="56"/>
                  </a:lnTo>
                  <a:lnTo>
                    <a:pt x="16" y="56"/>
                  </a:lnTo>
                  <a:lnTo>
                    <a:pt x="0" y="0"/>
                  </a:lnTo>
                  <a:lnTo>
                    <a:pt x="12" y="0"/>
                  </a:lnTo>
                  <a:lnTo>
                    <a:pt x="20" y="38"/>
                  </a:lnTo>
                  <a:lnTo>
                    <a:pt x="31" y="0"/>
                  </a:lnTo>
                  <a:lnTo>
                    <a:pt x="39" y="0"/>
                  </a:lnTo>
                  <a:lnTo>
                    <a:pt x="51" y="38"/>
                  </a:lnTo>
                  <a:lnTo>
                    <a:pt x="60" y="0"/>
                  </a:lnTo>
                  <a:lnTo>
                    <a:pt x="70" y="0"/>
                  </a:lnTo>
                  <a:lnTo>
                    <a:pt x="55"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07" name="Google Shape;107;p9"/>
            <p:cNvSpPr/>
            <p:nvPr/>
          </p:nvSpPr>
          <p:spPr>
            <a:xfrm>
              <a:off x="2362147" y="6418333"/>
              <a:ext cx="88930" cy="102879"/>
            </a:xfrm>
            <a:custGeom>
              <a:avLst/>
              <a:gdLst/>
              <a:ahLst/>
              <a:cxnLst/>
              <a:rect l="l" t="t" r="r" b="b"/>
              <a:pathLst>
                <a:path w="35" h="40" extrusionOk="0">
                  <a:moveTo>
                    <a:pt x="35" y="20"/>
                  </a:moveTo>
                  <a:cubicBezTo>
                    <a:pt x="35" y="23"/>
                    <a:pt x="34" y="26"/>
                    <a:pt x="33" y="28"/>
                  </a:cubicBezTo>
                  <a:cubicBezTo>
                    <a:pt x="32" y="31"/>
                    <a:pt x="31" y="33"/>
                    <a:pt x="30" y="35"/>
                  </a:cubicBezTo>
                  <a:cubicBezTo>
                    <a:pt x="28" y="37"/>
                    <a:pt x="26" y="38"/>
                    <a:pt x="24" y="39"/>
                  </a:cubicBezTo>
                  <a:cubicBezTo>
                    <a:pt x="22" y="40"/>
                    <a:pt x="20" y="40"/>
                    <a:pt x="17" y="40"/>
                  </a:cubicBezTo>
                  <a:cubicBezTo>
                    <a:pt x="15" y="40"/>
                    <a:pt x="13" y="40"/>
                    <a:pt x="11" y="39"/>
                  </a:cubicBezTo>
                  <a:cubicBezTo>
                    <a:pt x="8" y="38"/>
                    <a:pt x="7" y="36"/>
                    <a:pt x="5" y="35"/>
                  </a:cubicBezTo>
                  <a:cubicBezTo>
                    <a:pt x="4" y="33"/>
                    <a:pt x="2" y="31"/>
                    <a:pt x="2" y="28"/>
                  </a:cubicBezTo>
                  <a:cubicBezTo>
                    <a:pt x="1" y="26"/>
                    <a:pt x="0" y="23"/>
                    <a:pt x="0" y="20"/>
                  </a:cubicBezTo>
                  <a:cubicBezTo>
                    <a:pt x="0" y="17"/>
                    <a:pt x="1" y="14"/>
                    <a:pt x="2" y="12"/>
                  </a:cubicBezTo>
                  <a:cubicBezTo>
                    <a:pt x="3" y="9"/>
                    <a:pt x="4" y="7"/>
                    <a:pt x="5" y="5"/>
                  </a:cubicBezTo>
                  <a:cubicBezTo>
                    <a:pt x="7" y="4"/>
                    <a:pt x="9" y="2"/>
                    <a:pt x="11" y="1"/>
                  </a:cubicBezTo>
                  <a:cubicBezTo>
                    <a:pt x="13" y="1"/>
                    <a:pt x="15" y="0"/>
                    <a:pt x="18" y="0"/>
                  </a:cubicBezTo>
                  <a:cubicBezTo>
                    <a:pt x="20" y="0"/>
                    <a:pt x="22" y="1"/>
                    <a:pt x="24" y="1"/>
                  </a:cubicBezTo>
                  <a:cubicBezTo>
                    <a:pt x="26" y="2"/>
                    <a:pt x="28" y="4"/>
                    <a:pt x="30" y="5"/>
                  </a:cubicBezTo>
                  <a:cubicBezTo>
                    <a:pt x="31" y="7"/>
                    <a:pt x="32" y="9"/>
                    <a:pt x="33" y="12"/>
                  </a:cubicBezTo>
                  <a:cubicBezTo>
                    <a:pt x="34" y="14"/>
                    <a:pt x="35" y="17"/>
                    <a:pt x="35" y="20"/>
                  </a:cubicBezTo>
                  <a:close/>
                  <a:moveTo>
                    <a:pt x="27" y="20"/>
                  </a:moveTo>
                  <a:cubicBezTo>
                    <a:pt x="27" y="18"/>
                    <a:pt x="27" y="16"/>
                    <a:pt x="26" y="15"/>
                  </a:cubicBezTo>
                  <a:cubicBezTo>
                    <a:pt x="26" y="13"/>
                    <a:pt x="25" y="12"/>
                    <a:pt x="24" y="11"/>
                  </a:cubicBezTo>
                  <a:cubicBezTo>
                    <a:pt x="24" y="10"/>
                    <a:pt x="23" y="9"/>
                    <a:pt x="21" y="8"/>
                  </a:cubicBezTo>
                  <a:cubicBezTo>
                    <a:pt x="20" y="8"/>
                    <a:pt x="19" y="7"/>
                    <a:pt x="17" y="7"/>
                  </a:cubicBezTo>
                  <a:cubicBezTo>
                    <a:pt x="16" y="7"/>
                    <a:pt x="14" y="8"/>
                    <a:pt x="13" y="8"/>
                  </a:cubicBezTo>
                  <a:cubicBezTo>
                    <a:pt x="12" y="9"/>
                    <a:pt x="11" y="10"/>
                    <a:pt x="10" y="11"/>
                  </a:cubicBezTo>
                  <a:cubicBezTo>
                    <a:pt x="10" y="12"/>
                    <a:pt x="9" y="13"/>
                    <a:pt x="9" y="15"/>
                  </a:cubicBezTo>
                  <a:cubicBezTo>
                    <a:pt x="8" y="16"/>
                    <a:pt x="8" y="18"/>
                    <a:pt x="8" y="20"/>
                  </a:cubicBezTo>
                  <a:cubicBezTo>
                    <a:pt x="8" y="22"/>
                    <a:pt x="8" y="24"/>
                    <a:pt x="9" y="26"/>
                  </a:cubicBezTo>
                  <a:cubicBezTo>
                    <a:pt x="9" y="27"/>
                    <a:pt x="10" y="28"/>
                    <a:pt x="11" y="30"/>
                  </a:cubicBezTo>
                  <a:cubicBezTo>
                    <a:pt x="11" y="31"/>
                    <a:pt x="12" y="32"/>
                    <a:pt x="14" y="32"/>
                  </a:cubicBezTo>
                  <a:cubicBezTo>
                    <a:pt x="15" y="33"/>
                    <a:pt x="16" y="33"/>
                    <a:pt x="18" y="33"/>
                  </a:cubicBezTo>
                  <a:cubicBezTo>
                    <a:pt x="19" y="33"/>
                    <a:pt x="20" y="33"/>
                    <a:pt x="21" y="32"/>
                  </a:cubicBezTo>
                  <a:cubicBezTo>
                    <a:pt x="23" y="31"/>
                    <a:pt x="24" y="30"/>
                    <a:pt x="24" y="29"/>
                  </a:cubicBezTo>
                  <a:cubicBezTo>
                    <a:pt x="25" y="28"/>
                    <a:pt x="26" y="27"/>
                    <a:pt x="26" y="25"/>
                  </a:cubicBezTo>
                  <a:cubicBezTo>
                    <a:pt x="27" y="24"/>
                    <a:pt x="27" y="22"/>
                    <a:pt x="27" y="2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08" name="Google Shape;108;p9"/>
            <p:cNvSpPr/>
            <p:nvPr/>
          </p:nvSpPr>
          <p:spPr>
            <a:xfrm>
              <a:off x="2468514" y="6418333"/>
              <a:ext cx="59286" cy="101135"/>
            </a:xfrm>
            <a:custGeom>
              <a:avLst/>
              <a:gdLst/>
              <a:ahLst/>
              <a:cxnLst/>
              <a:rect l="l" t="t" r="r" b="b"/>
              <a:pathLst>
                <a:path w="23" h="39" extrusionOk="0">
                  <a:moveTo>
                    <a:pt x="21" y="9"/>
                  </a:moveTo>
                  <a:cubicBezTo>
                    <a:pt x="20" y="8"/>
                    <a:pt x="20" y="8"/>
                    <a:pt x="19" y="8"/>
                  </a:cubicBezTo>
                  <a:cubicBezTo>
                    <a:pt x="18" y="8"/>
                    <a:pt x="17" y="7"/>
                    <a:pt x="16" y="7"/>
                  </a:cubicBezTo>
                  <a:cubicBezTo>
                    <a:pt x="13" y="7"/>
                    <a:pt x="11" y="8"/>
                    <a:pt x="10" y="10"/>
                  </a:cubicBezTo>
                  <a:cubicBezTo>
                    <a:pt x="9" y="12"/>
                    <a:pt x="8" y="14"/>
                    <a:pt x="8" y="17"/>
                  </a:cubicBezTo>
                  <a:cubicBezTo>
                    <a:pt x="8" y="39"/>
                    <a:pt x="8" y="39"/>
                    <a:pt x="8" y="39"/>
                  </a:cubicBezTo>
                  <a:cubicBezTo>
                    <a:pt x="0" y="39"/>
                    <a:pt x="0" y="39"/>
                    <a:pt x="0" y="39"/>
                  </a:cubicBezTo>
                  <a:cubicBezTo>
                    <a:pt x="0" y="1"/>
                    <a:pt x="0" y="1"/>
                    <a:pt x="0" y="1"/>
                  </a:cubicBezTo>
                  <a:cubicBezTo>
                    <a:pt x="8" y="1"/>
                    <a:pt x="8" y="1"/>
                    <a:pt x="8" y="1"/>
                  </a:cubicBezTo>
                  <a:cubicBezTo>
                    <a:pt x="8" y="5"/>
                    <a:pt x="8" y="5"/>
                    <a:pt x="8" y="5"/>
                  </a:cubicBezTo>
                  <a:cubicBezTo>
                    <a:pt x="8" y="4"/>
                    <a:pt x="9" y="3"/>
                    <a:pt x="10" y="3"/>
                  </a:cubicBezTo>
                  <a:cubicBezTo>
                    <a:pt x="10" y="2"/>
                    <a:pt x="11" y="2"/>
                    <a:pt x="12" y="1"/>
                  </a:cubicBezTo>
                  <a:cubicBezTo>
                    <a:pt x="12" y="1"/>
                    <a:pt x="13" y="1"/>
                    <a:pt x="14" y="0"/>
                  </a:cubicBezTo>
                  <a:cubicBezTo>
                    <a:pt x="15" y="0"/>
                    <a:pt x="16" y="0"/>
                    <a:pt x="17" y="0"/>
                  </a:cubicBezTo>
                  <a:cubicBezTo>
                    <a:pt x="18" y="0"/>
                    <a:pt x="20" y="0"/>
                    <a:pt x="21" y="1"/>
                  </a:cubicBezTo>
                  <a:cubicBezTo>
                    <a:pt x="22" y="1"/>
                    <a:pt x="23" y="1"/>
                    <a:pt x="23" y="2"/>
                  </a:cubicBezTo>
                  <a:lnTo>
                    <a:pt x="21" y="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09" name="Google Shape;109;p9"/>
            <p:cNvSpPr/>
            <p:nvPr/>
          </p:nvSpPr>
          <p:spPr>
            <a:xfrm>
              <a:off x="2545237" y="6383459"/>
              <a:ext cx="76723" cy="136010"/>
            </a:xfrm>
            <a:custGeom>
              <a:avLst/>
              <a:gdLst/>
              <a:ahLst/>
              <a:cxnLst/>
              <a:rect l="l" t="t" r="r" b="b"/>
              <a:pathLst>
                <a:path w="44" h="78" extrusionOk="0">
                  <a:moveTo>
                    <a:pt x="31" y="78"/>
                  </a:moveTo>
                  <a:lnTo>
                    <a:pt x="19" y="50"/>
                  </a:lnTo>
                  <a:lnTo>
                    <a:pt x="10" y="61"/>
                  </a:lnTo>
                  <a:lnTo>
                    <a:pt x="10" y="78"/>
                  </a:lnTo>
                  <a:lnTo>
                    <a:pt x="0" y="78"/>
                  </a:lnTo>
                  <a:lnTo>
                    <a:pt x="0" y="6"/>
                  </a:lnTo>
                  <a:lnTo>
                    <a:pt x="10" y="0"/>
                  </a:lnTo>
                  <a:lnTo>
                    <a:pt x="10" y="47"/>
                  </a:lnTo>
                  <a:lnTo>
                    <a:pt x="28" y="22"/>
                  </a:lnTo>
                  <a:lnTo>
                    <a:pt x="41" y="22"/>
                  </a:lnTo>
                  <a:lnTo>
                    <a:pt x="26" y="41"/>
                  </a:lnTo>
                  <a:lnTo>
                    <a:pt x="44" y="78"/>
                  </a:lnTo>
                  <a:lnTo>
                    <a:pt x="31" y="7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10" name="Google Shape;110;p9"/>
            <p:cNvSpPr/>
            <p:nvPr/>
          </p:nvSpPr>
          <p:spPr>
            <a:xfrm>
              <a:off x="2628936" y="6418333"/>
              <a:ext cx="74980" cy="102879"/>
            </a:xfrm>
            <a:custGeom>
              <a:avLst/>
              <a:gdLst/>
              <a:ahLst/>
              <a:cxnLst/>
              <a:rect l="l" t="t" r="r" b="b"/>
              <a:pathLst>
                <a:path w="29" h="40" extrusionOk="0">
                  <a:moveTo>
                    <a:pt x="28" y="4"/>
                  </a:moveTo>
                  <a:cubicBezTo>
                    <a:pt x="25" y="10"/>
                    <a:pt x="25" y="10"/>
                    <a:pt x="25" y="10"/>
                  </a:cubicBezTo>
                  <a:cubicBezTo>
                    <a:pt x="23" y="9"/>
                    <a:pt x="22" y="8"/>
                    <a:pt x="20" y="8"/>
                  </a:cubicBezTo>
                  <a:cubicBezTo>
                    <a:pt x="18" y="7"/>
                    <a:pt x="17" y="7"/>
                    <a:pt x="15" y="7"/>
                  </a:cubicBezTo>
                  <a:cubicBezTo>
                    <a:pt x="13" y="7"/>
                    <a:pt x="12" y="7"/>
                    <a:pt x="11" y="8"/>
                  </a:cubicBezTo>
                  <a:cubicBezTo>
                    <a:pt x="10" y="8"/>
                    <a:pt x="9" y="9"/>
                    <a:pt x="9" y="10"/>
                  </a:cubicBezTo>
                  <a:cubicBezTo>
                    <a:pt x="9" y="11"/>
                    <a:pt x="10" y="11"/>
                    <a:pt x="10" y="12"/>
                  </a:cubicBezTo>
                  <a:cubicBezTo>
                    <a:pt x="10" y="12"/>
                    <a:pt x="10" y="13"/>
                    <a:pt x="11" y="13"/>
                  </a:cubicBezTo>
                  <a:cubicBezTo>
                    <a:pt x="11" y="13"/>
                    <a:pt x="12" y="14"/>
                    <a:pt x="13" y="14"/>
                  </a:cubicBezTo>
                  <a:cubicBezTo>
                    <a:pt x="14" y="15"/>
                    <a:pt x="15" y="15"/>
                    <a:pt x="17" y="16"/>
                  </a:cubicBezTo>
                  <a:cubicBezTo>
                    <a:pt x="19" y="17"/>
                    <a:pt x="21" y="18"/>
                    <a:pt x="22" y="18"/>
                  </a:cubicBezTo>
                  <a:cubicBezTo>
                    <a:pt x="24" y="19"/>
                    <a:pt x="25" y="20"/>
                    <a:pt x="26" y="21"/>
                  </a:cubicBezTo>
                  <a:cubicBezTo>
                    <a:pt x="27" y="22"/>
                    <a:pt x="28" y="23"/>
                    <a:pt x="29" y="24"/>
                  </a:cubicBezTo>
                  <a:cubicBezTo>
                    <a:pt x="29" y="25"/>
                    <a:pt x="29" y="27"/>
                    <a:pt x="29" y="29"/>
                  </a:cubicBezTo>
                  <a:cubicBezTo>
                    <a:pt x="29" y="31"/>
                    <a:pt x="29" y="33"/>
                    <a:pt x="28" y="34"/>
                  </a:cubicBezTo>
                  <a:cubicBezTo>
                    <a:pt x="28" y="36"/>
                    <a:pt x="26" y="37"/>
                    <a:pt x="25" y="38"/>
                  </a:cubicBezTo>
                  <a:cubicBezTo>
                    <a:pt x="24" y="39"/>
                    <a:pt x="22" y="39"/>
                    <a:pt x="21" y="40"/>
                  </a:cubicBezTo>
                  <a:cubicBezTo>
                    <a:pt x="19" y="40"/>
                    <a:pt x="17" y="40"/>
                    <a:pt x="15" y="40"/>
                  </a:cubicBezTo>
                  <a:cubicBezTo>
                    <a:pt x="13" y="40"/>
                    <a:pt x="10" y="40"/>
                    <a:pt x="7" y="39"/>
                  </a:cubicBezTo>
                  <a:cubicBezTo>
                    <a:pt x="5" y="38"/>
                    <a:pt x="2" y="37"/>
                    <a:pt x="0" y="35"/>
                  </a:cubicBezTo>
                  <a:cubicBezTo>
                    <a:pt x="4" y="30"/>
                    <a:pt x="4" y="30"/>
                    <a:pt x="4" y="30"/>
                  </a:cubicBezTo>
                  <a:cubicBezTo>
                    <a:pt x="6" y="31"/>
                    <a:pt x="7" y="32"/>
                    <a:pt x="9" y="32"/>
                  </a:cubicBezTo>
                  <a:cubicBezTo>
                    <a:pt x="11" y="33"/>
                    <a:pt x="13" y="33"/>
                    <a:pt x="15" y="33"/>
                  </a:cubicBezTo>
                  <a:cubicBezTo>
                    <a:pt x="17" y="33"/>
                    <a:pt x="19" y="33"/>
                    <a:pt x="20" y="32"/>
                  </a:cubicBezTo>
                  <a:cubicBezTo>
                    <a:pt x="21" y="31"/>
                    <a:pt x="22" y="30"/>
                    <a:pt x="22" y="29"/>
                  </a:cubicBezTo>
                  <a:cubicBezTo>
                    <a:pt x="22" y="28"/>
                    <a:pt x="22" y="28"/>
                    <a:pt x="21" y="27"/>
                  </a:cubicBezTo>
                  <a:cubicBezTo>
                    <a:pt x="21" y="27"/>
                    <a:pt x="20" y="26"/>
                    <a:pt x="20" y="26"/>
                  </a:cubicBezTo>
                  <a:cubicBezTo>
                    <a:pt x="19" y="25"/>
                    <a:pt x="18" y="25"/>
                    <a:pt x="17" y="24"/>
                  </a:cubicBezTo>
                  <a:cubicBezTo>
                    <a:pt x="16" y="24"/>
                    <a:pt x="15" y="23"/>
                    <a:pt x="13" y="23"/>
                  </a:cubicBezTo>
                  <a:cubicBezTo>
                    <a:pt x="11" y="22"/>
                    <a:pt x="9" y="21"/>
                    <a:pt x="8" y="20"/>
                  </a:cubicBezTo>
                  <a:cubicBezTo>
                    <a:pt x="6" y="19"/>
                    <a:pt x="5" y="19"/>
                    <a:pt x="4" y="18"/>
                  </a:cubicBezTo>
                  <a:cubicBezTo>
                    <a:pt x="3" y="17"/>
                    <a:pt x="3" y="16"/>
                    <a:pt x="2" y="15"/>
                  </a:cubicBezTo>
                  <a:cubicBezTo>
                    <a:pt x="2" y="13"/>
                    <a:pt x="2" y="12"/>
                    <a:pt x="2" y="11"/>
                  </a:cubicBezTo>
                  <a:cubicBezTo>
                    <a:pt x="2" y="9"/>
                    <a:pt x="2" y="7"/>
                    <a:pt x="3" y="6"/>
                  </a:cubicBezTo>
                  <a:cubicBezTo>
                    <a:pt x="3" y="5"/>
                    <a:pt x="4" y="4"/>
                    <a:pt x="6" y="3"/>
                  </a:cubicBezTo>
                  <a:cubicBezTo>
                    <a:pt x="7" y="2"/>
                    <a:pt x="8" y="1"/>
                    <a:pt x="10" y="1"/>
                  </a:cubicBezTo>
                  <a:cubicBezTo>
                    <a:pt x="11" y="0"/>
                    <a:pt x="13" y="0"/>
                    <a:pt x="15" y="0"/>
                  </a:cubicBezTo>
                  <a:cubicBezTo>
                    <a:pt x="17" y="0"/>
                    <a:pt x="20" y="0"/>
                    <a:pt x="22" y="1"/>
                  </a:cubicBezTo>
                  <a:cubicBezTo>
                    <a:pt x="24" y="2"/>
                    <a:pt x="26" y="3"/>
                    <a:pt x="28"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11" name="Google Shape;111;p9"/>
            <p:cNvSpPr/>
            <p:nvPr/>
          </p:nvSpPr>
          <p:spPr>
            <a:xfrm>
              <a:off x="2723096" y="6489826"/>
              <a:ext cx="27899" cy="31387"/>
            </a:xfrm>
            <a:custGeom>
              <a:avLst/>
              <a:gdLst/>
              <a:ahLst/>
              <a:cxnLst/>
              <a:rect l="l" t="t" r="r" b="b"/>
              <a:pathLst>
                <a:path w="11" h="12" extrusionOk="0">
                  <a:moveTo>
                    <a:pt x="11" y="6"/>
                  </a:moveTo>
                  <a:cubicBezTo>
                    <a:pt x="11" y="7"/>
                    <a:pt x="11" y="8"/>
                    <a:pt x="11" y="9"/>
                  </a:cubicBezTo>
                  <a:cubicBezTo>
                    <a:pt x="11" y="9"/>
                    <a:pt x="10" y="10"/>
                    <a:pt x="10" y="10"/>
                  </a:cubicBezTo>
                  <a:cubicBezTo>
                    <a:pt x="9" y="11"/>
                    <a:pt x="9" y="11"/>
                    <a:pt x="8" y="12"/>
                  </a:cubicBezTo>
                  <a:cubicBezTo>
                    <a:pt x="7" y="12"/>
                    <a:pt x="6" y="12"/>
                    <a:pt x="6" y="12"/>
                  </a:cubicBezTo>
                  <a:cubicBezTo>
                    <a:pt x="5" y="12"/>
                    <a:pt x="4" y="12"/>
                    <a:pt x="3" y="12"/>
                  </a:cubicBezTo>
                  <a:cubicBezTo>
                    <a:pt x="3" y="11"/>
                    <a:pt x="2" y="11"/>
                    <a:pt x="1" y="10"/>
                  </a:cubicBezTo>
                  <a:cubicBezTo>
                    <a:pt x="1" y="10"/>
                    <a:pt x="1" y="9"/>
                    <a:pt x="0" y="9"/>
                  </a:cubicBezTo>
                  <a:cubicBezTo>
                    <a:pt x="0" y="8"/>
                    <a:pt x="0" y="7"/>
                    <a:pt x="0" y="6"/>
                  </a:cubicBezTo>
                  <a:cubicBezTo>
                    <a:pt x="0" y="6"/>
                    <a:pt x="0" y="5"/>
                    <a:pt x="0" y="4"/>
                  </a:cubicBezTo>
                  <a:cubicBezTo>
                    <a:pt x="1" y="3"/>
                    <a:pt x="1" y="3"/>
                    <a:pt x="1" y="2"/>
                  </a:cubicBezTo>
                  <a:cubicBezTo>
                    <a:pt x="2" y="2"/>
                    <a:pt x="3" y="1"/>
                    <a:pt x="3" y="1"/>
                  </a:cubicBezTo>
                  <a:cubicBezTo>
                    <a:pt x="4" y="1"/>
                    <a:pt x="5" y="0"/>
                    <a:pt x="6" y="0"/>
                  </a:cubicBezTo>
                  <a:cubicBezTo>
                    <a:pt x="6" y="0"/>
                    <a:pt x="7" y="1"/>
                    <a:pt x="8" y="1"/>
                  </a:cubicBezTo>
                  <a:cubicBezTo>
                    <a:pt x="9" y="1"/>
                    <a:pt x="9" y="2"/>
                    <a:pt x="10" y="2"/>
                  </a:cubicBezTo>
                  <a:cubicBezTo>
                    <a:pt x="10" y="3"/>
                    <a:pt x="11" y="3"/>
                    <a:pt x="11" y="4"/>
                  </a:cubicBezTo>
                  <a:cubicBezTo>
                    <a:pt x="11" y="5"/>
                    <a:pt x="11" y="6"/>
                    <a:pt x="11"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grpSp>
      <p:sp>
        <p:nvSpPr>
          <p:cNvPr id="112" name="Google Shape;112;p9"/>
          <p:cNvSpPr txBox="1">
            <a:spLocks noGrp="1"/>
          </p:cNvSpPr>
          <p:nvPr>
            <p:ph type="ctrTitle"/>
          </p:nvPr>
        </p:nvSpPr>
        <p:spPr>
          <a:xfrm>
            <a:off x="944880" y="2158329"/>
            <a:ext cx="4783882" cy="86040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3000"/>
              <a:buFont typeface="Inter Light"/>
              <a:buNone/>
              <a:defRPr sz="3000" b="0">
                <a:solidFill>
                  <a:schemeClr val="lt1"/>
                </a:solidFill>
                <a:latin typeface="Inter Light"/>
                <a:ea typeface="Inter Light"/>
                <a:cs typeface="Inter Light"/>
                <a:sym typeface="Inter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9"/>
          <p:cNvSpPr txBox="1">
            <a:spLocks noGrp="1"/>
          </p:cNvSpPr>
          <p:nvPr>
            <p:ph type="subTitle" idx="1"/>
          </p:nvPr>
        </p:nvSpPr>
        <p:spPr>
          <a:xfrm>
            <a:off x="945072" y="3200329"/>
            <a:ext cx="4808028" cy="645742"/>
          </a:xfrm>
          <a:prstGeom prst="rect">
            <a:avLst/>
          </a:prstGeom>
          <a:noFill/>
          <a:ln>
            <a:noFill/>
          </a:ln>
        </p:spPr>
        <p:txBody>
          <a:bodyPr spcFirstLastPara="1" wrap="square" lIns="0" tIns="0" rIns="0" bIns="0" anchor="t" anchorCtr="0">
            <a:noAutofit/>
          </a:bodyPr>
          <a:lstStyle>
            <a:lvl1pPr lvl="0" algn="l">
              <a:spcBef>
                <a:spcPts val="400"/>
              </a:spcBef>
              <a:spcAft>
                <a:spcPts val="0"/>
              </a:spcAft>
              <a:buSzPts val="1400"/>
              <a:buNone/>
              <a:defRPr sz="2000">
                <a:solidFill>
                  <a:schemeClr val="lt1"/>
                </a:solidFill>
                <a:latin typeface="Inter Light"/>
                <a:ea typeface="Inter Light"/>
                <a:cs typeface="Inter Light"/>
                <a:sym typeface="Inter Light"/>
              </a:defRPr>
            </a:lvl1pPr>
            <a:lvl2pPr lvl="1" algn="l">
              <a:spcBef>
                <a:spcPts val="320"/>
              </a:spcBef>
              <a:spcAft>
                <a:spcPts val="0"/>
              </a:spcAft>
              <a:buSzPts val="1120"/>
              <a:buNone/>
              <a:defRPr sz="1600">
                <a:solidFill>
                  <a:srgbClr val="5B5B6E"/>
                </a:solidFill>
              </a:defRPr>
            </a:lvl2pPr>
            <a:lvl3pPr lvl="2" algn="ctr">
              <a:spcBef>
                <a:spcPts val="320"/>
              </a:spcBef>
              <a:spcAft>
                <a:spcPts val="0"/>
              </a:spcAft>
              <a:buSzPts val="1120"/>
              <a:buNone/>
              <a:defRPr>
                <a:solidFill>
                  <a:srgbClr val="8C8C8E"/>
                </a:solidFill>
              </a:defRPr>
            </a:lvl3pPr>
            <a:lvl4pPr lvl="3" algn="ctr">
              <a:spcBef>
                <a:spcPts val="280"/>
              </a:spcBef>
              <a:spcAft>
                <a:spcPts val="0"/>
              </a:spcAft>
              <a:buSzPts val="980"/>
              <a:buNone/>
              <a:defRPr>
                <a:solidFill>
                  <a:srgbClr val="8C8C8E"/>
                </a:solidFill>
              </a:defRPr>
            </a:lvl4pPr>
            <a:lvl5pPr lvl="4" algn="ctr">
              <a:spcBef>
                <a:spcPts val="240"/>
              </a:spcBef>
              <a:spcAft>
                <a:spcPts val="0"/>
              </a:spcAft>
              <a:buSzPts val="840"/>
              <a:buNone/>
              <a:defRPr>
                <a:solidFill>
                  <a:srgbClr val="8C8C8E"/>
                </a:solidFill>
              </a:defRPr>
            </a:lvl5pPr>
            <a:lvl6pPr lvl="5" algn="ctr">
              <a:spcBef>
                <a:spcPts val="400"/>
              </a:spcBef>
              <a:spcAft>
                <a:spcPts val="0"/>
              </a:spcAft>
              <a:buClr>
                <a:srgbClr val="8C8C8E"/>
              </a:buClr>
              <a:buSzPts val="2000"/>
              <a:buNone/>
              <a:defRPr>
                <a:solidFill>
                  <a:srgbClr val="8C8C8E"/>
                </a:solidFill>
              </a:defRPr>
            </a:lvl6pPr>
            <a:lvl7pPr lvl="6" algn="ctr">
              <a:spcBef>
                <a:spcPts val="400"/>
              </a:spcBef>
              <a:spcAft>
                <a:spcPts val="0"/>
              </a:spcAft>
              <a:buClr>
                <a:srgbClr val="8C8C8E"/>
              </a:buClr>
              <a:buSzPts val="2000"/>
              <a:buNone/>
              <a:defRPr>
                <a:solidFill>
                  <a:srgbClr val="8C8C8E"/>
                </a:solidFill>
              </a:defRPr>
            </a:lvl7pPr>
            <a:lvl8pPr lvl="7" algn="ctr">
              <a:spcBef>
                <a:spcPts val="400"/>
              </a:spcBef>
              <a:spcAft>
                <a:spcPts val="0"/>
              </a:spcAft>
              <a:buClr>
                <a:srgbClr val="8C8C8E"/>
              </a:buClr>
              <a:buSzPts val="2000"/>
              <a:buNone/>
              <a:defRPr>
                <a:solidFill>
                  <a:srgbClr val="8C8C8E"/>
                </a:solidFill>
              </a:defRPr>
            </a:lvl8pPr>
            <a:lvl9pPr lvl="8" algn="ctr">
              <a:spcBef>
                <a:spcPts val="400"/>
              </a:spcBef>
              <a:spcAft>
                <a:spcPts val="0"/>
              </a:spcAft>
              <a:buClr>
                <a:srgbClr val="8C8C8E"/>
              </a:buClr>
              <a:buSzPts val="2000"/>
              <a:buNone/>
              <a:defRPr>
                <a:solidFill>
                  <a:srgbClr val="8C8C8E"/>
                </a:solidFill>
              </a:defRPr>
            </a:lvl9pPr>
          </a:lstStyle>
          <a:p>
            <a:endParaRPr/>
          </a:p>
        </p:txBody>
      </p:sp>
      <p:sp>
        <p:nvSpPr>
          <p:cNvPr id="114" name="Google Shape;114;p9"/>
          <p:cNvSpPr/>
          <p:nvPr/>
        </p:nvSpPr>
        <p:spPr>
          <a:xfrm>
            <a:off x="489366" y="723658"/>
            <a:ext cx="5680945" cy="3452894"/>
          </a:xfrm>
          <a:custGeom>
            <a:avLst/>
            <a:gdLst/>
            <a:ahLst/>
            <a:cxnLst/>
            <a:rect l="l" t="t" r="r" b="b"/>
            <a:pathLst>
              <a:path w="5680945" h="3452894" extrusionOk="0">
                <a:moveTo>
                  <a:pt x="8749" y="1021520"/>
                </a:moveTo>
                <a:lnTo>
                  <a:pt x="8749" y="3164181"/>
                </a:lnTo>
                <a:lnTo>
                  <a:pt x="151414" y="3164181"/>
                </a:lnTo>
                <a:lnTo>
                  <a:pt x="151414" y="1140155"/>
                </a:lnTo>
                <a:lnTo>
                  <a:pt x="5534897" y="179294"/>
                </a:lnTo>
                <a:lnTo>
                  <a:pt x="5534897" y="3306846"/>
                </a:lnTo>
                <a:lnTo>
                  <a:pt x="864624" y="3306846"/>
                </a:lnTo>
                <a:lnTo>
                  <a:pt x="864624" y="3449395"/>
                </a:lnTo>
                <a:lnTo>
                  <a:pt x="5677562" y="3449395"/>
                </a:lnTo>
                <a:lnTo>
                  <a:pt x="5677562" y="8749"/>
                </a:lnTo>
                <a:lnTo>
                  <a:pt x="8749" y="102152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115" name="Google Shape;115;p9"/>
          <p:cNvSpPr/>
          <p:nvPr/>
        </p:nvSpPr>
        <p:spPr>
          <a:xfrm>
            <a:off x="489366" y="4021755"/>
            <a:ext cx="151647" cy="151647"/>
          </a:xfrm>
          <a:custGeom>
            <a:avLst/>
            <a:gdLst/>
            <a:ahLst/>
            <a:cxnLst/>
            <a:rect l="l" t="t" r="r" b="b"/>
            <a:pathLst>
              <a:path w="151647" h="151647" extrusionOk="0">
                <a:moveTo>
                  <a:pt x="8749" y="8749"/>
                </a:moveTo>
                <a:lnTo>
                  <a:pt x="151414" y="8749"/>
                </a:lnTo>
                <a:lnTo>
                  <a:pt x="151414" y="151414"/>
                </a:lnTo>
                <a:lnTo>
                  <a:pt x="8749" y="15141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116" name="Google Shape;116;p9"/>
          <p:cNvSpPr/>
          <p:nvPr/>
        </p:nvSpPr>
        <p:spPr>
          <a:xfrm>
            <a:off x="774697" y="4021755"/>
            <a:ext cx="151647" cy="151647"/>
          </a:xfrm>
          <a:custGeom>
            <a:avLst/>
            <a:gdLst/>
            <a:ahLst/>
            <a:cxnLst/>
            <a:rect l="l" t="t" r="r" b="b"/>
            <a:pathLst>
              <a:path w="151647" h="151647" extrusionOk="0">
                <a:moveTo>
                  <a:pt x="8749" y="8749"/>
                </a:moveTo>
                <a:lnTo>
                  <a:pt x="151414" y="8749"/>
                </a:lnTo>
                <a:lnTo>
                  <a:pt x="151414" y="151414"/>
                </a:lnTo>
                <a:lnTo>
                  <a:pt x="8749" y="15141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117" name="Google Shape;117;p9"/>
          <p:cNvSpPr/>
          <p:nvPr/>
        </p:nvSpPr>
        <p:spPr>
          <a:xfrm>
            <a:off x="1059910" y="4021755"/>
            <a:ext cx="151647" cy="151647"/>
          </a:xfrm>
          <a:custGeom>
            <a:avLst/>
            <a:gdLst/>
            <a:ahLst/>
            <a:cxnLst/>
            <a:rect l="l" t="t" r="r" b="b"/>
            <a:pathLst>
              <a:path w="151647" h="151647" extrusionOk="0">
                <a:moveTo>
                  <a:pt x="8749" y="8749"/>
                </a:moveTo>
                <a:lnTo>
                  <a:pt x="151414" y="8749"/>
                </a:lnTo>
                <a:lnTo>
                  <a:pt x="151414" y="151414"/>
                </a:lnTo>
                <a:lnTo>
                  <a:pt x="8749" y="151414"/>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grpSp>
        <p:nvGrpSpPr>
          <p:cNvPr id="118" name="Google Shape;118;p9"/>
          <p:cNvGrpSpPr/>
          <p:nvPr/>
        </p:nvGrpSpPr>
        <p:grpSpPr>
          <a:xfrm>
            <a:off x="10364788" y="4960938"/>
            <a:ext cx="1225550" cy="1435100"/>
            <a:chOff x="6529" y="3125"/>
            <a:chExt cx="772" cy="904"/>
          </a:xfrm>
        </p:grpSpPr>
        <p:sp>
          <p:nvSpPr>
            <p:cNvPr id="119" name="Google Shape;119;p9"/>
            <p:cNvSpPr/>
            <p:nvPr/>
          </p:nvSpPr>
          <p:spPr>
            <a:xfrm>
              <a:off x="6529" y="3125"/>
              <a:ext cx="619" cy="226"/>
            </a:xfrm>
            <a:custGeom>
              <a:avLst/>
              <a:gdLst/>
              <a:ahLst/>
              <a:cxnLst/>
              <a:rect l="l" t="t" r="r" b="b"/>
              <a:pathLst>
                <a:path w="2473" h="902" extrusionOk="0">
                  <a:moveTo>
                    <a:pt x="2473" y="0"/>
                  </a:moveTo>
                  <a:lnTo>
                    <a:pt x="0" y="902"/>
                  </a:lnTo>
                  <a:lnTo>
                    <a:pt x="2473" y="466"/>
                  </a:lnTo>
                  <a:lnTo>
                    <a:pt x="2473"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120" name="Google Shape;120;p9"/>
            <p:cNvSpPr/>
            <p:nvPr/>
          </p:nvSpPr>
          <p:spPr>
            <a:xfrm>
              <a:off x="6529" y="3444"/>
              <a:ext cx="772" cy="585"/>
            </a:xfrm>
            <a:custGeom>
              <a:avLst/>
              <a:gdLst/>
              <a:ahLst/>
              <a:cxnLst/>
              <a:rect l="l" t="t" r="r" b="b"/>
              <a:pathLst>
                <a:path w="3088" h="2339" extrusionOk="0">
                  <a:moveTo>
                    <a:pt x="257" y="1763"/>
                  </a:moveTo>
                  <a:lnTo>
                    <a:pt x="257" y="1763"/>
                  </a:lnTo>
                  <a:lnTo>
                    <a:pt x="257" y="1755"/>
                  </a:lnTo>
                  <a:lnTo>
                    <a:pt x="256" y="1749"/>
                  </a:lnTo>
                  <a:lnTo>
                    <a:pt x="253" y="1736"/>
                  </a:lnTo>
                  <a:lnTo>
                    <a:pt x="247" y="1725"/>
                  </a:lnTo>
                  <a:lnTo>
                    <a:pt x="241" y="1716"/>
                  </a:lnTo>
                  <a:lnTo>
                    <a:pt x="233" y="1709"/>
                  </a:lnTo>
                  <a:lnTo>
                    <a:pt x="225" y="1704"/>
                  </a:lnTo>
                  <a:lnTo>
                    <a:pt x="219" y="1699"/>
                  </a:lnTo>
                  <a:lnTo>
                    <a:pt x="212" y="1696"/>
                  </a:lnTo>
                  <a:lnTo>
                    <a:pt x="212" y="1696"/>
                  </a:lnTo>
                  <a:lnTo>
                    <a:pt x="220" y="1690"/>
                  </a:lnTo>
                  <a:lnTo>
                    <a:pt x="226" y="1685"/>
                  </a:lnTo>
                  <a:lnTo>
                    <a:pt x="232" y="1678"/>
                  </a:lnTo>
                  <a:lnTo>
                    <a:pt x="237" y="1671"/>
                  </a:lnTo>
                  <a:lnTo>
                    <a:pt x="242" y="1663"/>
                  </a:lnTo>
                  <a:lnTo>
                    <a:pt x="244" y="1654"/>
                  </a:lnTo>
                  <a:lnTo>
                    <a:pt x="246" y="1645"/>
                  </a:lnTo>
                  <a:lnTo>
                    <a:pt x="246" y="1635"/>
                  </a:lnTo>
                  <a:lnTo>
                    <a:pt x="246" y="1635"/>
                  </a:lnTo>
                  <a:lnTo>
                    <a:pt x="246" y="1626"/>
                  </a:lnTo>
                  <a:lnTo>
                    <a:pt x="245" y="1618"/>
                  </a:lnTo>
                  <a:lnTo>
                    <a:pt x="243" y="1610"/>
                  </a:lnTo>
                  <a:lnTo>
                    <a:pt x="241" y="1602"/>
                  </a:lnTo>
                  <a:lnTo>
                    <a:pt x="237" y="1594"/>
                  </a:lnTo>
                  <a:lnTo>
                    <a:pt x="233" y="1588"/>
                  </a:lnTo>
                  <a:lnTo>
                    <a:pt x="227" y="1582"/>
                  </a:lnTo>
                  <a:lnTo>
                    <a:pt x="222" y="1577"/>
                  </a:lnTo>
                  <a:lnTo>
                    <a:pt x="215" y="1572"/>
                  </a:lnTo>
                  <a:lnTo>
                    <a:pt x="209" y="1568"/>
                  </a:lnTo>
                  <a:lnTo>
                    <a:pt x="201" y="1565"/>
                  </a:lnTo>
                  <a:lnTo>
                    <a:pt x="192" y="1561"/>
                  </a:lnTo>
                  <a:lnTo>
                    <a:pt x="183" y="1559"/>
                  </a:lnTo>
                  <a:lnTo>
                    <a:pt x="173" y="1557"/>
                  </a:lnTo>
                  <a:lnTo>
                    <a:pt x="163" y="1557"/>
                  </a:lnTo>
                  <a:lnTo>
                    <a:pt x="152" y="1556"/>
                  </a:lnTo>
                  <a:lnTo>
                    <a:pt x="22" y="1556"/>
                  </a:lnTo>
                  <a:lnTo>
                    <a:pt x="22" y="1860"/>
                  </a:lnTo>
                  <a:lnTo>
                    <a:pt x="151" y="1860"/>
                  </a:lnTo>
                  <a:lnTo>
                    <a:pt x="151" y="1860"/>
                  </a:lnTo>
                  <a:lnTo>
                    <a:pt x="163" y="1860"/>
                  </a:lnTo>
                  <a:lnTo>
                    <a:pt x="174" y="1859"/>
                  </a:lnTo>
                  <a:lnTo>
                    <a:pt x="185" y="1857"/>
                  </a:lnTo>
                  <a:lnTo>
                    <a:pt x="195" y="1854"/>
                  </a:lnTo>
                  <a:lnTo>
                    <a:pt x="205" y="1850"/>
                  </a:lnTo>
                  <a:lnTo>
                    <a:pt x="214" y="1846"/>
                  </a:lnTo>
                  <a:lnTo>
                    <a:pt x="222" y="1840"/>
                  </a:lnTo>
                  <a:lnTo>
                    <a:pt x="228" y="1835"/>
                  </a:lnTo>
                  <a:lnTo>
                    <a:pt x="235" y="1828"/>
                  </a:lnTo>
                  <a:lnTo>
                    <a:pt x="241" y="1821"/>
                  </a:lnTo>
                  <a:lnTo>
                    <a:pt x="246" y="1813"/>
                  </a:lnTo>
                  <a:lnTo>
                    <a:pt x="249" y="1804"/>
                  </a:lnTo>
                  <a:lnTo>
                    <a:pt x="253" y="1795"/>
                  </a:lnTo>
                  <a:lnTo>
                    <a:pt x="255" y="1785"/>
                  </a:lnTo>
                  <a:lnTo>
                    <a:pt x="256" y="1774"/>
                  </a:lnTo>
                  <a:lnTo>
                    <a:pt x="257" y="1763"/>
                  </a:lnTo>
                  <a:lnTo>
                    <a:pt x="257" y="1763"/>
                  </a:lnTo>
                  <a:close/>
                  <a:moveTo>
                    <a:pt x="151" y="1810"/>
                  </a:moveTo>
                  <a:lnTo>
                    <a:pt x="78" y="1810"/>
                  </a:lnTo>
                  <a:lnTo>
                    <a:pt x="78" y="1722"/>
                  </a:lnTo>
                  <a:lnTo>
                    <a:pt x="151" y="1722"/>
                  </a:lnTo>
                  <a:lnTo>
                    <a:pt x="151" y="1722"/>
                  </a:lnTo>
                  <a:lnTo>
                    <a:pt x="162" y="1723"/>
                  </a:lnTo>
                  <a:lnTo>
                    <a:pt x="171" y="1725"/>
                  </a:lnTo>
                  <a:lnTo>
                    <a:pt x="179" y="1728"/>
                  </a:lnTo>
                  <a:lnTo>
                    <a:pt x="185" y="1733"/>
                  </a:lnTo>
                  <a:lnTo>
                    <a:pt x="191" y="1739"/>
                  </a:lnTo>
                  <a:lnTo>
                    <a:pt x="194" y="1747"/>
                  </a:lnTo>
                  <a:lnTo>
                    <a:pt x="196" y="1755"/>
                  </a:lnTo>
                  <a:lnTo>
                    <a:pt x="198" y="1765"/>
                  </a:lnTo>
                  <a:lnTo>
                    <a:pt x="198" y="1765"/>
                  </a:lnTo>
                  <a:lnTo>
                    <a:pt x="196" y="1775"/>
                  </a:lnTo>
                  <a:lnTo>
                    <a:pt x="194" y="1784"/>
                  </a:lnTo>
                  <a:lnTo>
                    <a:pt x="190" y="1792"/>
                  </a:lnTo>
                  <a:lnTo>
                    <a:pt x="185" y="1797"/>
                  </a:lnTo>
                  <a:lnTo>
                    <a:pt x="179" y="1803"/>
                  </a:lnTo>
                  <a:lnTo>
                    <a:pt x="171" y="1806"/>
                  </a:lnTo>
                  <a:lnTo>
                    <a:pt x="161" y="1808"/>
                  </a:lnTo>
                  <a:lnTo>
                    <a:pt x="151" y="1810"/>
                  </a:lnTo>
                  <a:lnTo>
                    <a:pt x="151" y="1810"/>
                  </a:lnTo>
                  <a:close/>
                  <a:moveTo>
                    <a:pt x="150" y="1673"/>
                  </a:moveTo>
                  <a:lnTo>
                    <a:pt x="78" y="1673"/>
                  </a:lnTo>
                  <a:lnTo>
                    <a:pt x="78" y="1608"/>
                  </a:lnTo>
                  <a:lnTo>
                    <a:pt x="148" y="1608"/>
                  </a:lnTo>
                  <a:lnTo>
                    <a:pt x="148" y="1608"/>
                  </a:lnTo>
                  <a:lnTo>
                    <a:pt x="157" y="1609"/>
                  </a:lnTo>
                  <a:lnTo>
                    <a:pt x="166" y="1610"/>
                  </a:lnTo>
                  <a:lnTo>
                    <a:pt x="172" y="1612"/>
                  </a:lnTo>
                  <a:lnTo>
                    <a:pt x="178" y="1615"/>
                  </a:lnTo>
                  <a:lnTo>
                    <a:pt x="182" y="1621"/>
                  </a:lnTo>
                  <a:lnTo>
                    <a:pt x="185" y="1626"/>
                  </a:lnTo>
                  <a:lnTo>
                    <a:pt x="187" y="1633"/>
                  </a:lnTo>
                  <a:lnTo>
                    <a:pt x="188" y="1641"/>
                  </a:lnTo>
                  <a:lnTo>
                    <a:pt x="188" y="1641"/>
                  </a:lnTo>
                  <a:lnTo>
                    <a:pt x="188" y="1646"/>
                  </a:lnTo>
                  <a:lnTo>
                    <a:pt x="187" y="1652"/>
                  </a:lnTo>
                  <a:lnTo>
                    <a:pt x="184" y="1657"/>
                  </a:lnTo>
                  <a:lnTo>
                    <a:pt x="181" y="1662"/>
                  </a:lnTo>
                  <a:lnTo>
                    <a:pt x="175" y="1666"/>
                  </a:lnTo>
                  <a:lnTo>
                    <a:pt x="169" y="1669"/>
                  </a:lnTo>
                  <a:lnTo>
                    <a:pt x="161" y="1672"/>
                  </a:lnTo>
                  <a:lnTo>
                    <a:pt x="150" y="1673"/>
                  </a:lnTo>
                  <a:lnTo>
                    <a:pt x="150" y="1673"/>
                  </a:lnTo>
                  <a:close/>
                  <a:moveTo>
                    <a:pt x="296" y="1764"/>
                  </a:moveTo>
                  <a:lnTo>
                    <a:pt x="296" y="1639"/>
                  </a:lnTo>
                  <a:lnTo>
                    <a:pt x="351" y="1639"/>
                  </a:lnTo>
                  <a:lnTo>
                    <a:pt x="351" y="1761"/>
                  </a:lnTo>
                  <a:lnTo>
                    <a:pt x="351" y="1761"/>
                  </a:lnTo>
                  <a:lnTo>
                    <a:pt x="351" y="1773"/>
                  </a:lnTo>
                  <a:lnTo>
                    <a:pt x="353" y="1785"/>
                  </a:lnTo>
                  <a:lnTo>
                    <a:pt x="356" y="1794"/>
                  </a:lnTo>
                  <a:lnTo>
                    <a:pt x="361" y="1802"/>
                  </a:lnTo>
                  <a:lnTo>
                    <a:pt x="366" y="1807"/>
                  </a:lnTo>
                  <a:lnTo>
                    <a:pt x="373" y="1812"/>
                  </a:lnTo>
                  <a:lnTo>
                    <a:pt x="382" y="1814"/>
                  </a:lnTo>
                  <a:lnTo>
                    <a:pt x="392" y="1815"/>
                  </a:lnTo>
                  <a:lnTo>
                    <a:pt x="392" y="1815"/>
                  </a:lnTo>
                  <a:lnTo>
                    <a:pt x="402" y="1814"/>
                  </a:lnTo>
                  <a:lnTo>
                    <a:pt x="409" y="1812"/>
                  </a:lnTo>
                  <a:lnTo>
                    <a:pt x="417" y="1807"/>
                  </a:lnTo>
                  <a:lnTo>
                    <a:pt x="423" y="1802"/>
                  </a:lnTo>
                  <a:lnTo>
                    <a:pt x="427" y="1794"/>
                  </a:lnTo>
                  <a:lnTo>
                    <a:pt x="430" y="1784"/>
                  </a:lnTo>
                  <a:lnTo>
                    <a:pt x="433" y="1773"/>
                  </a:lnTo>
                  <a:lnTo>
                    <a:pt x="433" y="1761"/>
                  </a:lnTo>
                  <a:lnTo>
                    <a:pt x="433" y="1639"/>
                  </a:lnTo>
                  <a:lnTo>
                    <a:pt x="488" y="1639"/>
                  </a:lnTo>
                  <a:lnTo>
                    <a:pt x="488" y="1860"/>
                  </a:lnTo>
                  <a:lnTo>
                    <a:pt x="433" y="1860"/>
                  </a:lnTo>
                  <a:lnTo>
                    <a:pt x="433" y="1843"/>
                  </a:lnTo>
                  <a:lnTo>
                    <a:pt x="433" y="1843"/>
                  </a:lnTo>
                  <a:lnTo>
                    <a:pt x="428" y="1848"/>
                  </a:lnTo>
                  <a:lnTo>
                    <a:pt x="422" y="1853"/>
                  </a:lnTo>
                  <a:lnTo>
                    <a:pt x="416" y="1857"/>
                  </a:lnTo>
                  <a:lnTo>
                    <a:pt x="409" y="1859"/>
                  </a:lnTo>
                  <a:lnTo>
                    <a:pt x="403" y="1862"/>
                  </a:lnTo>
                  <a:lnTo>
                    <a:pt x="395" y="1864"/>
                  </a:lnTo>
                  <a:lnTo>
                    <a:pt x="387" y="1865"/>
                  </a:lnTo>
                  <a:lnTo>
                    <a:pt x="380" y="1866"/>
                  </a:lnTo>
                  <a:lnTo>
                    <a:pt x="380" y="1866"/>
                  </a:lnTo>
                  <a:lnTo>
                    <a:pt x="366" y="1865"/>
                  </a:lnTo>
                  <a:lnTo>
                    <a:pt x="355" y="1862"/>
                  </a:lnTo>
                  <a:lnTo>
                    <a:pt x="345" y="1859"/>
                  </a:lnTo>
                  <a:lnTo>
                    <a:pt x="336" y="1855"/>
                  </a:lnTo>
                  <a:lnTo>
                    <a:pt x="328" y="1849"/>
                  </a:lnTo>
                  <a:lnTo>
                    <a:pt x="321" y="1844"/>
                  </a:lnTo>
                  <a:lnTo>
                    <a:pt x="316" y="1836"/>
                  </a:lnTo>
                  <a:lnTo>
                    <a:pt x="310" y="1828"/>
                  </a:lnTo>
                  <a:lnTo>
                    <a:pt x="307" y="1821"/>
                  </a:lnTo>
                  <a:lnTo>
                    <a:pt x="304" y="1813"/>
                  </a:lnTo>
                  <a:lnTo>
                    <a:pt x="299" y="1795"/>
                  </a:lnTo>
                  <a:lnTo>
                    <a:pt x="297" y="1779"/>
                  </a:lnTo>
                  <a:lnTo>
                    <a:pt x="296" y="1764"/>
                  </a:lnTo>
                  <a:lnTo>
                    <a:pt x="296" y="1764"/>
                  </a:lnTo>
                  <a:close/>
                  <a:moveTo>
                    <a:pt x="1135" y="1860"/>
                  </a:moveTo>
                  <a:lnTo>
                    <a:pt x="1079" y="1860"/>
                  </a:lnTo>
                  <a:lnTo>
                    <a:pt x="1079" y="1639"/>
                  </a:lnTo>
                  <a:lnTo>
                    <a:pt x="1135" y="1639"/>
                  </a:lnTo>
                  <a:lnTo>
                    <a:pt x="1135" y="1657"/>
                  </a:lnTo>
                  <a:lnTo>
                    <a:pt x="1135" y="1657"/>
                  </a:lnTo>
                  <a:lnTo>
                    <a:pt x="1140" y="1652"/>
                  </a:lnTo>
                  <a:lnTo>
                    <a:pt x="1146" y="1646"/>
                  </a:lnTo>
                  <a:lnTo>
                    <a:pt x="1152" y="1643"/>
                  </a:lnTo>
                  <a:lnTo>
                    <a:pt x="1159" y="1640"/>
                  </a:lnTo>
                  <a:lnTo>
                    <a:pt x="1167" y="1636"/>
                  </a:lnTo>
                  <a:lnTo>
                    <a:pt x="1173" y="1635"/>
                  </a:lnTo>
                  <a:lnTo>
                    <a:pt x="1182" y="1634"/>
                  </a:lnTo>
                  <a:lnTo>
                    <a:pt x="1190" y="1633"/>
                  </a:lnTo>
                  <a:lnTo>
                    <a:pt x="1190" y="1633"/>
                  </a:lnTo>
                  <a:lnTo>
                    <a:pt x="1200" y="1634"/>
                  </a:lnTo>
                  <a:lnTo>
                    <a:pt x="1208" y="1635"/>
                  </a:lnTo>
                  <a:lnTo>
                    <a:pt x="1217" y="1637"/>
                  </a:lnTo>
                  <a:lnTo>
                    <a:pt x="1225" y="1640"/>
                  </a:lnTo>
                  <a:lnTo>
                    <a:pt x="1233" y="1643"/>
                  </a:lnTo>
                  <a:lnTo>
                    <a:pt x="1239" y="1648"/>
                  </a:lnTo>
                  <a:lnTo>
                    <a:pt x="1245" y="1653"/>
                  </a:lnTo>
                  <a:lnTo>
                    <a:pt x="1250" y="1659"/>
                  </a:lnTo>
                  <a:lnTo>
                    <a:pt x="1256" y="1666"/>
                  </a:lnTo>
                  <a:lnTo>
                    <a:pt x="1259" y="1674"/>
                  </a:lnTo>
                  <a:lnTo>
                    <a:pt x="1264" y="1682"/>
                  </a:lnTo>
                  <a:lnTo>
                    <a:pt x="1266" y="1690"/>
                  </a:lnTo>
                  <a:lnTo>
                    <a:pt x="1268" y="1700"/>
                  </a:lnTo>
                  <a:lnTo>
                    <a:pt x="1270" y="1711"/>
                  </a:lnTo>
                  <a:lnTo>
                    <a:pt x="1271" y="1722"/>
                  </a:lnTo>
                  <a:lnTo>
                    <a:pt x="1271" y="1734"/>
                  </a:lnTo>
                  <a:lnTo>
                    <a:pt x="1271" y="1860"/>
                  </a:lnTo>
                  <a:lnTo>
                    <a:pt x="1216" y="1860"/>
                  </a:lnTo>
                  <a:lnTo>
                    <a:pt x="1216" y="1738"/>
                  </a:lnTo>
                  <a:lnTo>
                    <a:pt x="1216" y="1738"/>
                  </a:lnTo>
                  <a:lnTo>
                    <a:pt x="1216" y="1725"/>
                  </a:lnTo>
                  <a:lnTo>
                    <a:pt x="1214" y="1714"/>
                  </a:lnTo>
                  <a:lnTo>
                    <a:pt x="1211" y="1705"/>
                  </a:lnTo>
                  <a:lnTo>
                    <a:pt x="1206" y="1697"/>
                  </a:lnTo>
                  <a:lnTo>
                    <a:pt x="1201" y="1691"/>
                  </a:lnTo>
                  <a:lnTo>
                    <a:pt x="1194" y="1687"/>
                  </a:lnTo>
                  <a:lnTo>
                    <a:pt x="1186" y="1685"/>
                  </a:lnTo>
                  <a:lnTo>
                    <a:pt x="1176" y="1684"/>
                  </a:lnTo>
                  <a:lnTo>
                    <a:pt x="1176" y="1684"/>
                  </a:lnTo>
                  <a:lnTo>
                    <a:pt x="1167" y="1685"/>
                  </a:lnTo>
                  <a:lnTo>
                    <a:pt x="1158" y="1687"/>
                  </a:lnTo>
                  <a:lnTo>
                    <a:pt x="1151" y="1691"/>
                  </a:lnTo>
                  <a:lnTo>
                    <a:pt x="1146" y="1697"/>
                  </a:lnTo>
                  <a:lnTo>
                    <a:pt x="1140" y="1705"/>
                  </a:lnTo>
                  <a:lnTo>
                    <a:pt x="1137" y="1715"/>
                  </a:lnTo>
                  <a:lnTo>
                    <a:pt x="1135" y="1726"/>
                  </a:lnTo>
                  <a:lnTo>
                    <a:pt x="1135" y="1738"/>
                  </a:lnTo>
                  <a:lnTo>
                    <a:pt x="1135" y="1860"/>
                  </a:lnTo>
                  <a:close/>
                  <a:moveTo>
                    <a:pt x="593" y="1742"/>
                  </a:moveTo>
                  <a:lnTo>
                    <a:pt x="593" y="1860"/>
                  </a:lnTo>
                  <a:lnTo>
                    <a:pt x="537" y="1860"/>
                  </a:lnTo>
                  <a:lnTo>
                    <a:pt x="537" y="1639"/>
                  </a:lnTo>
                  <a:lnTo>
                    <a:pt x="593" y="1639"/>
                  </a:lnTo>
                  <a:lnTo>
                    <a:pt x="593" y="1742"/>
                  </a:lnTo>
                  <a:close/>
                  <a:moveTo>
                    <a:pt x="641" y="1573"/>
                  </a:moveTo>
                  <a:lnTo>
                    <a:pt x="696" y="1546"/>
                  </a:lnTo>
                  <a:lnTo>
                    <a:pt x="696" y="1747"/>
                  </a:lnTo>
                  <a:lnTo>
                    <a:pt x="696" y="1860"/>
                  </a:lnTo>
                  <a:lnTo>
                    <a:pt x="641" y="1860"/>
                  </a:lnTo>
                  <a:lnTo>
                    <a:pt x="641" y="1573"/>
                  </a:lnTo>
                  <a:close/>
                  <a:moveTo>
                    <a:pt x="871" y="1654"/>
                  </a:moveTo>
                  <a:lnTo>
                    <a:pt x="871" y="1654"/>
                  </a:lnTo>
                  <a:lnTo>
                    <a:pt x="866" y="1648"/>
                  </a:lnTo>
                  <a:lnTo>
                    <a:pt x="861" y="1645"/>
                  </a:lnTo>
                  <a:lnTo>
                    <a:pt x="854" y="1641"/>
                  </a:lnTo>
                  <a:lnTo>
                    <a:pt x="849" y="1639"/>
                  </a:lnTo>
                  <a:lnTo>
                    <a:pt x="842" y="1636"/>
                  </a:lnTo>
                  <a:lnTo>
                    <a:pt x="835" y="1634"/>
                  </a:lnTo>
                  <a:lnTo>
                    <a:pt x="822" y="1633"/>
                  </a:lnTo>
                  <a:lnTo>
                    <a:pt x="822" y="1633"/>
                  </a:lnTo>
                  <a:lnTo>
                    <a:pt x="812" y="1634"/>
                  </a:lnTo>
                  <a:lnTo>
                    <a:pt x="802" y="1635"/>
                  </a:lnTo>
                  <a:lnTo>
                    <a:pt x="794" y="1637"/>
                  </a:lnTo>
                  <a:lnTo>
                    <a:pt x="786" y="1641"/>
                  </a:lnTo>
                  <a:lnTo>
                    <a:pt x="778" y="1645"/>
                  </a:lnTo>
                  <a:lnTo>
                    <a:pt x="770" y="1651"/>
                  </a:lnTo>
                  <a:lnTo>
                    <a:pt x="764" y="1657"/>
                  </a:lnTo>
                  <a:lnTo>
                    <a:pt x="758" y="1664"/>
                  </a:lnTo>
                  <a:lnTo>
                    <a:pt x="753" y="1672"/>
                  </a:lnTo>
                  <a:lnTo>
                    <a:pt x="748" y="1680"/>
                  </a:lnTo>
                  <a:lnTo>
                    <a:pt x="744" y="1689"/>
                  </a:lnTo>
                  <a:lnTo>
                    <a:pt x="741" y="1699"/>
                  </a:lnTo>
                  <a:lnTo>
                    <a:pt x="738" y="1710"/>
                  </a:lnTo>
                  <a:lnTo>
                    <a:pt x="736" y="1722"/>
                  </a:lnTo>
                  <a:lnTo>
                    <a:pt x="735" y="1734"/>
                  </a:lnTo>
                  <a:lnTo>
                    <a:pt x="735" y="1747"/>
                  </a:lnTo>
                  <a:lnTo>
                    <a:pt x="735" y="1747"/>
                  </a:lnTo>
                  <a:lnTo>
                    <a:pt x="735" y="1761"/>
                  </a:lnTo>
                  <a:lnTo>
                    <a:pt x="736" y="1773"/>
                  </a:lnTo>
                  <a:lnTo>
                    <a:pt x="738" y="1785"/>
                  </a:lnTo>
                  <a:lnTo>
                    <a:pt x="741" y="1796"/>
                  </a:lnTo>
                  <a:lnTo>
                    <a:pt x="744" y="1807"/>
                  </a:lnTo>
                  <a:lnTo>
                    <a:pt x="747" y="1817"/>
                  </a:lnTo>
                  <a:lnTo>
                    <a:pt x="752" y="1826"/>
                  </a:lnTo>
                  <a:lnTo>
                    <a:pt x="757" y="1834"/>
                  </a:lnTo>
                  <a:lnTo>
                    <a:pt x="764" y="1841"/>
                  </a:lnTo>
                  <a:lnTo>
                    <a:pt x="769" y="1847"/>
                  </a:lnTo>
                  <a:lnTo>
                    <a:pt x="777" y="1853"/>
                  </a:lnTo>
                  <a:lnTo>
                    <a:pt x="785" y="1857"/>
                  </a:lnTo>
                  <a:lnTo>
                    <a:pt x="792" y="1860"/>
                  </a:lnTo>
                  <a:lnTo>
                    <a:pt x="801" y="1864"/>
                  </a:lnTo>
                  <a:lnTo>
                    <a:pt x="811" y="1865"/>
                  </a:lnTo>
                  <a:lnTo>
                    <a:pt x="821" y="1866"/>
                  </a:lnTo>
                  <a:lnTo>
                    <a:pt x="821" y="1866"/>
                  </a:lnTo>
                  <a:lnTo>
                    <a:pt x="828" y="1865"/>
                  </a:lnTo>
                  <a:lnTo>
                    <a:pt x="834" y="1864"/>
                  </a:lnTo>
                  <a:lnTo>
                    <a:pt x="841" y="1862"/>
                  </a:lnTo>
                  <a:lnTo>
                    <a:pt x="848" y="1860"/>
                  </a:lnTo>
                  <a:lnTo>
                    <a:pt x="853" y="1857"/>
                  </a:lnTo>
                  <a:lnTo>
                    <a:pt x="860" y="1854"/>
                  </a:lnTo>
                  <a:lnTo>
                    <a:pt x="865" y="1849"/>
                  </a:lnTo>
                  <a:lnTo>
                    <a:pt x="871" y="1844"/>
                  </a:lnTo>
                  <a:lnTo>
                    <a:pt x="871" y="1860"/>
                  </a:lnTo>
                  <a:lnTo>
                    <a:pt x="926" y="1860"/>
                  </a:lnTo>
                  <a:lnTo>
                    <a:pt x="926" y="1546"/>
                  </a:lnTo>
                  <a:lnTo>
                    <a:pt x="871" y="1573"/>
                  </a:lnTo>
                  <a:lnTo>
                    <a:pt x="871" y="1654"/>
                  </a:lnTo>
                  <a:close/>
                  <a:moveTo>
                    <a:pt x="832" y="1815"/>
                  </a:moveTo>
                  <a:lnTo>
                    <a:pt x="832" y="1815"/>
                  </a:lnTo>
                  <a:lnTo>
                    <a:pt x="826" y="1814"/>
                  </a:lnTo>
                  <a:lnTo>
                    <a:pt x="818" y="1812"/>
                  </a:lnTo>
                  <a:lnTo>
                    <a:pt x="811" y="1808"/>
                  </a:lnTo>
                  <a:lnTo>
                    <a:pt x="805" y="1802"/>
                  </a:lnTo>
                  <a:lnTo>
                    <a:pt x="799" y="1793"/>
                  </a:lnTo>
                  <a:lnTo>
                    <a:pt x="795" y="1781"/>
                  </a:lnTo>
                  <a:lnTo>
                    <a:pt x="791" y="1765"/>
                  </a:lnTo>
                  <a:lnTo>
                    <a:pt x="790" y="1746"/>
                  </a:lnTo>
                  <a:lnTo>
                    <a:pt x="790" y="1746"/>
                  </a:lnTo>
                  <a:lnTo>
                    <a:pt x="791" y="1728"/>
                  </a:lnTo>
                  <a:lnTo>
                    <a:pt x="795" y="1715"/>
                  </a:lnTo>
                  <a:lnTo>
                    <a:pt x="799" y="1704"/>
                  </a:lnTo>
                  <a:lnTo>
                    <a:pt x="805" y="1696"/>
                  </a:lnTo>
                  <a:lnTo>
                    <a:pt x="810" y="1689"/>
                  </a:lnTo>
                  <a:lnTo>
                    <a:pt x="818" y="1686"/>
                  </a:lnTo>
                  <a:lnTo>
                    <a:pt x="824" y="1684"/>
                  </a:lnTo>
                  <a:lnTo>
                    <a:pt x="832" y="1684"/>
                  </a:lnTo>
                  <a:lnTo>
                    <a:pt x="832" y="1684"/>
                  </a:lnTo>
                  <a:lnTo>
                    <a:pt x="839" y="1684"/>
                  </a:lnTo>
                  <a:lnTo>
                    <a:pt x="845" y="1686"/>
                  </a:lnTo>
                  <a:lnTo>
                    <a:pt x="852" y="1688"/>
                  </a:lnTo>
                  <a:lnTo>
                    <a:pt x="856" y="1691"/>
                  </a:lnTo>
                  <a:lnTo>
                    <a:pt x="861" y="1695"/>
                  </a:lnTo>
                  <a:lnTo>
                    <a:pt x="865" y="1698"/>
                  </a:lnTo>
                  <a:lnTo>
                    <a:pt x="871" y="1706"/>
                  </a:lnTo>
                  <a:lnTo>
                    <a:pt x="871" y="1793"/>
                  </a:lnTo>
                  <a:lnTo>
                    <a:pt x="871" y="1793"/>
                  </a:lnTo>
                  <a:lnTo>
                    <a:pt x="864" y="1801"/>
                  </a:lnTo>
                  <a:lnTo>
                    <a:pt x="856" y="1807"/>
                  </a:lnTo>
                  <a:lnTo>
                    <a:pt x="852" y="1811"/>
                  </a:lnTo>
                  <a:lnTo>
                    <a:pt x="845" y="1813"/>
                  </a:lnTo>
                  <a:lnTo>
                    <a:pt x="840" y="1814"/>
                  </a:lnTo>
                  <a:lnTo>
                    <a:pt x="832" y="1815"/>
                  </a:lnTo>
                  <a:lnTo>
                    <a:pt x="832" y="1815"/>
                  </a:lnTo>
                  <a:close/>
                  <a:moveTo>
                    <a:pt x="2069" y="1633"/>
                  </a:moveTo>
                  <a:lnTo>
                    <a:pt x="2069" y="1633"/>
                  </a:lnTo>
                  <a:lnTo>
                    <a:pt x="2064" y="1634"/>
                  </a:lnTo>
                  <a:lnTo>
                    <a:pt x="2057" y="1635"/>
                  </a:lnTo>
                  <a:lnTo>
                    <a:pt x="2044" y="1639"/>
                  </a:lnTo>
                  <a:lnTo>
                    <a:pt x="2032" y="1645"/>
                  </a:lnTo>
                  <a:lnTo>
                    <a:pt x="2021" y="1654"/>
                  </a:lnTo>
                  <a:lnTo>
                    <a:pt x="2021" y="1551"/>
                  </a:lnTo>
                  <a:lnTo>
                    <a:pt x="1966" y="1579"/>
                  </a:lnTo>
                  <a:lnTo>
                    <a:pt x="1966" y="1860"/>
                  </a:lnTo>
                  <a:lnTo>
                    <a:pt x="2021" y="1860"/>
                  </a:lnTo>
                  <a:lnTo>
                    <a:pt x="2021" y="1844"/>
                  </a:lnTo>
                  <a:lnTo>
                    <a:pt x="2021" y="1844"/>
                  </a:lnTo>
                  <a:lnTo>
                    <a:pt x="2025" y="1849"/>
                  </a:lnTo>
                  <a:lnTo>
                    <a:pt x="2032" y="1854"/>
                  </a:lnTo>
                  <a:lnTo>
                    <a:pt x="2037" y="1857"/>
                  </a:lnTo>
                  <a:lnTo>
                    <a:pt x="2044" y="1860"/>
                  </a:lnTo>
                  <a:lnTo>
                    <a:pt x="2049" y="1862"/>
                  </a:lnTo>
                  <a:lnTo>
                    <a:pt x="2057" y="1864"/>
                  </a:lnTo>
                  <a:lnTo>
                    <a:pt x="2064" y="1865"/>
                  </a:lnTo>
                  <a:lnTo>
                    <a:pt x="2070" y="1866"/>
                  </a:lnTo>
                  <a:lnTo>
                    <a:pt x="2070" y="1866"/>
                  </a:lnTo>
                  <a:lnTo>
                    <a:pt x="2080" y="1865"/>
                  </a:lnTo>
                  <a:lnTo>
                    <a:pt x="2090" y="1864"/>
                  </a:lnTo>
                  <a:lnTo>
                    <a:pt x="2099" y="1861"/>
                  </a:lnTo>
                  <a:lnTo>
                    <a:pt x="2108" y="1857"/>
                  </a:lnTo>
                  <a:lnTo>
                    <a:pt x="2116" y="1853"/>
                  </a:lnTo>
                  <a:lnTo>
                    <a:pt x="2122" y="1848"/>
                  </a:lnTo>
                  <a:lnTo>
                    <a:pt x="2129" y="1841"/>
                  </a:lnTo>
                  <a:lnTo>
                    <a:pt x="2134" y="1835"/>
                  </a:lnTo>
                  <a:lnTo>
                    <a:pt x="2140" y="1826"/>
                  </a:lnTo>
                  <a:lnTo>
                    <a:pt x="2144" y="1817"/>
                  </a:lnTo>
                  <a:lnTo>
                    <a:pt x="2148" y="1807"/>
                  </a:lnTo>
                  <a:lnTo>
                    <a:pt x="2151" y="1797"/>
                  </a:lnTo>
                  <a:lnTo>
                    <a:pt x="2154" y="1786"/>
                  </a:lnTo>
                  <a:lnTo>
                    <a:pt x="2155" y="1774"/>
                  </a:lnTo>
                  <a:lnTo>
                    <a:pt x="2157" y="1761"/>
                  </a:lnTo>
                  <a:lnTo>
                    <a:pt x="2158" y="1747"/>
                  </a:lnTo>
                  <a:lnTo>
                    <a:pt x="2158" y="1747"/>
                  </a:lnTo>
                  <a:lnTo>
                    <a:pt x="2157" y="1734"/>
                  </a:lnTo>
                  <a:lnTo>
                    <a:pt x="2155" y="1722"/>
                  </a:lnTo>
                  <a:lnTo>
                    <a:pt x="2153" y="1710"/>
                  </a:lnTo>
                  <a:lnTo>
                    <a:pt x="2151" y="1699"/>
                  </a:lnTo>
                  <a:lnTo>
                    <a:pt x="2148" y="1689"/>
                  </a:lnTo>
                  <a:lnTo>
                    <a:pt x="2143" y="1680"/>
                  </a:lnTo>
                  <a:lnTo>
                    <a:pt x="2139" y="1672"/>
                  </a:lnTo>
                  <a:lnTo>
                    <a:pt x="2133" y="1664"/>
                  </a:lnTo>
                  <a:lnTo>
                    <a:pt x="2128" y="1657"/>
                  </a:lnTo>
                  <a:lnTo>
                    <a:pt x="2121" y="1651"/>
                  </a:lnTo>
                  <a:lnTo>
                    <a:pt x="2113" y="1645"/>
                  </a:lnTo>
                  <a:lnTo>
                    <a:pt x="2106" y="1641"/>
                  </a:lnTo>
                  <a:lnTo>
                    <a:pt x="2098" y="1637"/>
                  </a:lnTo>
                  <a:lnTo>
                    <a:pt x="2089" y="1635"/>
                  </a:lnTo>
                  <a:lnTo>
                    <a:pt x="2079" y="1634"/>
                  </a:lnTo>
                  <a:lnTo>
                    <a:pt x="2069" y="1633"/>
                  </a:lnTo>
                  <a:lnTo>
                    <a:pt x="2069" y="1633"/>
                  </a:lnTo>
                  <a:close/>
                  <a:moveTo>
                    <a:pt x="2059" y="1684"/>
                  </a:moveTo>
                  <a:lnTo>
                    <a:pt x="2059" y="1684"/>
                  </a:lnTo>
                  <a:lnTo>
                    <a:pt x="2067" y="1685"/>
                  </a:lnTo>
                  <a:lnTo>
                    <a:pt x="2075" y="1687"/>
                  </a:lnTo>
                  <a:lnTo>
                    <a:pt x="2081" y="1691"/>
                  </a:lnTo>
                  <a:lnTo>
                    <a:pt x="2088" y="1698"/>
                  </a:lnTo>
                  <a:lnTo>
                    <a:pt x="2094" y="1706"/>
                  </a:lnTo>
                  <a:lnTo>
                    <a:pt x="2097" y="1717"/>
                  </a:lnTo>
                  <a:lnTo>
                    <a:pt x="2100" y="1730"/>
                  </a:lnTo>
                  <a:lnTo>
                    <a:pt x="2101" y="1746"/>
                  </a:lnTo>
                  <a:lnTo>
                    <a:pt x="2101" y="1746"/>
                  </a:lnTo>
                  <a:lnTo>
                    <a:pt x="2100" y="1762"/>
                  </a:lnTo>
                  <a:lnTo>
                    <a:pt x="2098" y="1776"/>
                  </a:lnTo>
                  <a:lnTo>
                    <a:pt x="2096" y="1787"/>
                  </a:lnTo>
                  <a:lnTo>
                    <a:pt x="2091" y="1797"/>
                  </a:lnTo>
                  <a:lnTo>
                    <a:pt x="2085" y="1805"/>
                  </a:lnTo>
                  <a:lnTo>
                    <a:pt x="2078" y="1811"/>
                  </a:lnTo>
                  <a:lnTo>
                    <a:pt x="2070" y="1814"/>
                  </a:lnTo>
                  <a:lnTo>
                    <a:pt x="2061" y="1815"/>
                  </a:lnTo>
                  <a:lnTo>
                    <a:pt x="2061" y="1815"/>
                  </a:lnTo>
                  <a:lnTo>
                    <a:pt x="2053" y="1814"/>
                  </a:lnTo>
                  <a:lnTo>
                    <a:pt x="2046" y="1813"/>
                  </a:lnTo>
                  <a:lnTo>
                    <a:pt x="2041" y="1810"/>
                  </a:lnTo>
                  <a:lnTo>
                    <a:pt x="2035" y="1807"/>
                  </a:lnTo>
                  <a:lnTo>
                    <a:pt x="2026" y="1800"/>
                  </a:lnTo>
                  <a:lnTo>
                    <a:pt x="2021" y="1794"/>
                  </a:lnTo>
                  <a:lnTo>
                    <a:pt x="2021" y="1706"/>
                  </a:lnTo>
                  <a:lnTo>
                    <a:pt x="2021" y="1706"/>
                  </a:lnTo>
                  <a:lnTo>
                    <a:pt x="2024" y="1701"/>
                  </a:lnTo>
                  <a:lnTo>
                    <a:pt x="2029" y="1697"/>
                  </a:lnTo>
                  <a:lnTo>
                    <a:pt x="2033" y="1693"/>
                  </a:lnTo>
                  <a:lnTo>
                    <a:pt x="2037" y="1689"/>
                  </a:lnTo>
                  <a:lnTo>
                    <a:pt x="2043" y="1687"/>
                  </a:lnTo>
                  <a:lnTo>
                    <a:pt x="2048" y="1685"/>
                  </a:lnTo>
                  <a:lnTo>
                    <a:pt x="2054" y="1684"/>
                  </a:lnTo>
                  <a:lnTo>
                    <a:pt x="2059" y="1684"/>
                  </a:lnTo>
                  <a:lnTo>
                    <a:pt x="2059" y="1684"/>
                  </a:lnTo>
                  <a:close/>
                  <a:moveTo>
                    <a:pt x="1445" y="1654"/>
                  </a:moveTo>
                  <a:lnTo>
                    <a:pt x="1445" y="1654"/>
                  </a:lnTo>
                  <a:lnTo>
                    <a:pt x="1440" y="1650"/>
                  </a:lnTo>
                  <a:lnTo>
                    <a:pt x="1435" y="1645"/>
                  </a:lnTo>
                  <a:lnTo>
                    <a:pt x="1428" y="1642"/>
                  </a:lnTo>
                  <a:lnTo>
                    <a:pt x="1423" y="1639"/>
                  </a:lnTo>
                  <a:lnTo>
                    <a:pt x="1416" y="1636"/>
                  </a:lnTo>
                  <a:lnTo>
                    <a:pt x="1409" y="1634"/>
                  </a:lnTo>
                  <a:lnTo>
                    <a:pt x="1403" y="1634"/>
                  </a:lnTo>
                  <a:lnTo>
                    <a:pt x="1396" y="1633"/>
                  </a:lnTo>
                  <a:lnTo>
                    <a:pt x="1396" y="1633"/>
                  </a:lnTo>
                  <a:lnTo>
                    <a:pt x="1386" y="1634"/>
                  </a:lnTo>
                  <a:lnTo>
                    <a:pt x="1376" y="1635"/>
                  </a:lnTo>
                  <a:lnTo>
                    <a:pt x="1367" y="1637"/>
                  </a:lnTo>
                  <a:lnTo>
                    <a:pt x="1360" y="1641"/>
                  </a:lnTo>
                  <a:lnTo>
                    <a:pt x="1352" y="1645"/>
                  </a:lnTo>
                  <a:lnTo>
                    <a:pt x="1344" y="1651"/>
                  </a:lnTo>
                  <a:lnTo>
                    <a:pt x="1338" y="1657"/>
                  </a:lnTo>
                  <a:lnTo>
                    <a:pt x="1332" y="1664"/>
                  </a:lnTo>
                  <a:lnTo>
                    <a:pt x="1327" y="1672"/>
                  </a:lnTo>
                  <a:lnTo>
                    <a:pt x="1322" y="1680"/>
                  </a:lnTo>
                  <a:lnTo>
                    <a:pt x="1318" y="1689"/>
                  </a:lnTo>
                  <a:lnTo>
                    <a:pt x="1314" y="1699"/>
                  </a:lnTo>
                  <a:lnTo>
                    <a:pt x="1312" y="1710"/>
                  </a:lnTo>
                  <a:lnTo>
                    <a:pt x="1310" y="1722"/>
                  </a:lnTo>
                  <a:lnTo>
                    <a:pt x="1309" y="1734"/>
                  </a:lnTo>
                  <a:lnTo>
                    <a:pt x="1309" y="1747"/>
                  </a:lnTo>
                  <a:lnTo>
                    <a:pt x="1309" y="1747"/>
                  </a:lnTo>
                  <a:lnTo>
                    <a:pt x="1309" y="1761"/>
                  </a:lnTo>
                  <a:lnTo>
                    <a:pt x="1310" y="1773"/>
                  </a:lnTo>
                  <a:lnTo>
                    <a:pt x="1312" y="1785"/>
                  </a:lnTo>
                  <a:lnTo>
                    <a:pt x="1314" y="1796"/>
                  </a:lnTo>
                  <a:lnTo>
                    <a:pt x="1318" y="1807"/>
                  </a:lnTo>
                  <a:lnTo>
                    <a:pt x="1321" y="1817"/>
                  </a:lnTo>
                  <a:lnTo>
                    <a:pt x="1327" y="1826"/>
                  </a:lnTo>
                  <a:lnTo>
                    <a:pt x="1331" y="1834"/>
                  </a:lnTo>
                  <a:lnTo>
                    <a:pt x="1338" y="1841"/>
                  </a:lnTo>
                  <a:lnTo>
                    <a:pt x="1343" y="1847"/>
                  </a:lnTo>
                  <a:lnTo>
                    <a:pt x="1351" y="1853"/>
                  </a:lnTo>
                  <a:lnTo>
                    <a:pt x="1359" y="1857"/>
                  </a:lnTo>
                  <a:lnTo>
                    <a:pt x="1366" y="1860"/>
                  </a:lnTo>
                  <a:lnTo>
                    <a:pt x="1375" y="1864"/>
                  </a:lnTo>
                  <a:lnTo>
                    <a:pt x="1385" y="1865"/>
                  </a:lnTo>
                  <a:lnTo>
                    <a:pt x="1395" y="1865"/>
                  </a:lnTo>
                  <a:lnTo>
                    <a:pt x="1395" y="1865"/>
                  </a:lnTo>
                  <a:lnTo>
                    <a:pt x="1402" y="1865"/>
                  </a:lnTo>
                  <a:lnTo>
                    <a:pt x="1408" y="1864"/>
                  </a:lnTo>
                  <a:lnTo>
                    <a:pt x="1415" y="1862"/>
                  </a:lnTo>
                  <a:lnTo>
                    <a:pt x="1421" y="1860"/>
                  </a:lnTo>
                  <a:lnTo>
                    <a:pt x="1428" y="1857"/>
                  </a:lnTo>
                  <a:lnTo>
                    <a:pt x="1434" y="1853"/>
                  </a:lnTo>
                  <a:lnTo>
                    <a:pt x="1439" y="1849"/>
                  </a:lnTo>
                  <a:lnTo>
                    <a:pt x="1445" y="1844"/>
                  </a:lnTo>
                  <a:lnTo>
                    <a:pt x="1445" y="1849"/>
                  </a:lnTo>
                  <a:lnTo>
                    <a:pt x="1445" y="1849"/>
                  </a:lnTo>
                  <a:lnTo>
                    <a:pt x="1445" y="1858"/>
                  </a:lnTo>
                  <a:lnTo>
                    <a:pt x="1444" y="1868"/>
                  </a:lnTo>
                  <a:lnTo>
                    <a:pt x="1441" y="1878"/>
                  </a:lnTo>
                  <a:lnTo>
                    <a:pt x="1439" y="1882"/>
                  </a:lnTo>
                  <a:lnTo>
                    <a:pt x="1436" y="1887"/>
                  </a:lnTo>
                  <a:lnTo>
                    <a:pt x="1433" y="1891"/>
                  </a:lnTo>
                  <a:lnTo>
                    <a:pt x="1428" y="1896"/>
                  </a:lnTo>
                  <a:lnTo>
                    <a:pt x="1421" y="1899"/>
                  </a:lnTo>
                  <a:lnTo>
                    <a:pt x="1415" y="1901"/>
                  </a:lnTo>
                  <a:lnTo>
                    <a:pt x="1407" y="1904"/>
                  </a:lnTo>
                  <a:lnTo>
                    <a:pt x="1397" y="1905"/>
                  </a:lnTo>
                  <a:lnTo>
                    <a:pt x="1386" y="1908"/>
                  </a:lnTo>
                  <a:lnTo>
                    <a:pt x="1374" y="1908"/>
                  </a:lnTo>
                  <a:lnTo>
                    <a:pt x="1372" y="1908"/>
                  </a:lnTo>
                  <a:lnTo>
                    <a:pt x="1391" y="1951"/>
                  </a:lnTo>
                  <a:lnTo>
                    <a:pt x="1392" y="1951"/>
                  </a:lnTo>
                  <a:lnTo>
                    <a:pt x="1392" y="1951"/>
                  </a:lnTo>
                  <a:lnTo>
                    <a:pt x="1405" y="1951"/>
                  </a:lnTo>
                  <a:lnTo>
                    <a:pt x="1417" y="1948"/>
                  </a:lnTo>
                  <a:lnTo>
                    <a:pt x="1429" y="1946"/>
                  </a:lnTo>
                  <a:lnTo>
                    <a:pt x="1439" y="1943"/>
                  </a:lnTo>
                  <a:lnTo>
                    <a:pt x="1449" y="1940"/>
                  </a:lnTo>
                  <a:lnTo>
                    <a:pt x="1458" y="1935"/>
                  </a:lnTo>
                  <a:lnTo>
                    <a:pt x="1466" y="1929"/>
                  </a:lnTo>
                  <a:lnTo>
                    <a:pt x="1473" y="1923"/>
                  </a:lnTo>
                  <a:lnTo>
                    <a:pt x="1480" y="1915"/>
                  </a:lnTo>
                  <a:lnTo>
                    <a:pt x="1484" y="1907"/>
                  </a:lnTo>
                  <a:lnTo>
                    <a:pt x="1490" y="1898"/>
                  </a:lnTo>
                  <a:lnTo>
                    <a:pt x="1493" y="1888"/>
                  </a:lnTo>
                  <a:lnTo>
                    <a:pt x="1497" y="1877"/>
                  </a:lnTo>
                  <a:lnTo>
                    <a:pt x="1499" y="1866"/>
                  </a:lnTo>
                  <a:lnTo>
                    <a:pt x="1500" y="1854"/>
                  </a:lnTo>
                  <a:lnTo>
                    <a:pt x="1500" y="1839"/>
                  </a:lnTo>
                  <a:lnTo>
                    <a:pt x="1500" y="1639"/>
                  </a:lnTo>
                  <a:lnTo>
                    <a:pt x="1445" y="1639"/>
                  </a:lnTo>
                  <a:lnTo>
                    <a:pt x="1445" y="1654"/>
                  </a:lnTo>
                  <a:close/>
                  <a:moveTo>
                    <a:pt x="1445" y="1706"/>
                  </a:moveTo>
                  <a:lnTo>
                    <a:pt x="1445" y="1793"/>
                  </a:lnTo>
                  <a:lnTo>
                    <a:pt x="1445" y="1793"/>
                  </a:lnTo>
                  <a:lnTo>
                    <a:pt x="1438" y="1801"/>
                  </a:lnTo>
                  <a:lnTo>
                    <a:pt x="1429" y="1808"/>
                  </a:lnTo>
                  <a:lnTo>
                    <a:pt x="1425" y="1811"/>
                  </a:lnTo>
                  <a:lnTo>
                    <a:pt x="1419" y="1813"/>
                  </a:lnTo>
                  <a:lnTo>
                    <a:pt x="1413" y="1814"/>
                  </a:lnTo>
                  <a:lnTo>
                    <a:pt x="1406" y="1815"/>
                  </a:lnTo>
                  <a:lnTo>
                    <a:pt x="1406" y="1815"/>
                  </a:lnTo>
                  <a:lnTo>
                    <a:pt x="1398" y="1814"/>
                  </a:lnTo>
                  <a:lnTo>
                    <a:pt x="1392" y="1812"/>
                  </a:lnTo>
                  <a:lnTo>
                    <a:pt x="1384" y="1807"/>
                  </a:lnTo>
                  <a:lnTo>
                    <a:pt x="1378" y="1802"/>
                  </a:lnTo>
                  <a:lnTo>
                    <a:pt x="1373" y="1793"/>
                  </a:lnTo>
                  <a:lnTo>
                    <a:pt x="1369" y="1781"/>
                  </a:lnTo>
                  <a:lnTo>
                    <a:pt x="1365" y="1765"/>
                  </a:lnTo>
                  <a:lnTo>
                    <a:pt x="1364" y="1746"/>
                  </a:lnTo>
                  <a:lnTo>
                    <a:pt x="1364" y="1746"/>
                  </a:lnTo>
                  <a:lnTo>
                    <a:pt x="1365" y="1728"/>
                  </a:lnTo>
                  <a:lnTo>
                    <a:pt x="1369" y="1715"/>
                  </a:lnTo>
                  <a:lnTo>
                    <a:pt x="1373" y="1704"/>
                  </a:lnTo>
                  <a:lnTo>
                    <a:pt x="1378" y="1696"/>
                  </a:lnTo>
                  <a:lnTo>
                    <a:pt x="1384" y="1689"/>
                  </a:lnTo>
                  <a:lnTo>
                    <a:pt x="1392" y="1686"/>
                  </a:lnTo>
                  <a:lnTo>
                    <a:pt x="1398" y="1684"/>
                  </a:lnTo>
                  <a:lnTo>
                    <a:pt x="1406" y="1684"/>
                  </a:lnTo>
                  <a:lnTo>
                    <a:pt x="1406" y="1684"/>
                  </a:lnTo>
                  <a:lnTo>
                    <a:pt x="1413" y="1684"/>
                  </a:lnTo>
                  <a:lnTo>
                    <a:pt x="1419" y="1686"/>
                  </a:lnTo>
                  <a:lnTo>
                    <a:pt x="1426" y="1688"/>
                  </a:lnTo>
                  <a:lnTo>
                    <a:pt x="1430" y="1690"/>
                  </a:lnTo>
                  <a:lnTo>
                    <a:pt x="1435" y="1695"/>
                  </a:lnTo>
                  <a:lnTo>
                    <a:pt x="1439" y="1698"/>
                  </a:lnTo>
                  <a:lnTo>
                    <a:pt x="1445" y="1706"/>
                  </a:lnTo>
                  <a:lnTo>
                    <a:pt x="1445" y="1706"/>
                  </a:lnTo>
                  <a:close/>
                  <a:moveTo>
                    <a:pt x="1671" y="1693"/>
                  </a:moveTo>
                  <a:lnTo>
                    <a:pt x="1671" y="1693"/>
                  </a:lnTo>
                  <a:lnTo>
                    <a:pt x="1684" y="1686"/>
                  </a:lnTo>
                  <a:lnTo>
                    <a:pt x="1697" y="1682"/>
                  </a:lnTo>
                  <a:lnTo>
                    <a:pt x="1712" y="1678"/>
                  </a:lnTo>
                  <a:lnTo>
                    <a:pt x="1727" y="1677"/>
                  </a:lnTo>
                  <a:lnTo>
                    <a:pt x="1727" y="1677"/>
                  </a:lnTo>
                  <a:lnTo>
                    <a:pt x="1737" y="1678"/>
                  </a:lnTo>
                  <a:lnTo>
                    <a:pt x="1745" y="1679"/>
                  </a:lnTo>
                  <a:lnTo>
                    <a:pt x="1751" y="1682"/>
                  </a:lnTo>
                  <a:lnTo>
                    <a:pt x="1757" y="1686"/>
                  </a:lnTo>
                  <a:lnTo>
                    <a:pt x="1761" y="1690"/>
                  </a:lnTo>
                  <a:lnTo>
                    <a:pt x="1765" y="1696"/>
                  </a:lnTo>
                  <a:lnTo>
                    <a:pt x="1767" y="1701"/>
                  </a:lnTo>
                  <a:lnTo>
                    <a:pt x="1767" y="1709"/>
                  </a:lnTo>
                  <a:lnTo>
                    <a:pt x="1767" y="1725"/>
                  </a:lnTo>
                  <a:lnTo>
                    <a:pt x="1767" y="1725"/>
                  </a:lnTo>
                  <a:lnTo>
                    <a:pt x="1757" y="1720"/>
                  </a:lnTo>
                  <a:lnTo>
                    <a:pt x="1745" y="1717"/>
                  </a:lnTo>
                  <a:lnTo>
                    <a:pt x="1733" y="1715"/>
                  </a:lnTo>
                  <a:lnTo>
                    <a:pt x="1719" y="1714"/>
                  </a:lnTo>
                  <a:lnTo>
                    <a:pt x="1719" y="1714"/>
                  </a:lnTo>
                  <a:lnTo>
                    <a:pt x="1704" y="1715"/>
                  </a:lnTo>
                  <a:lnTo>
                    <a:pt x="1689" y="1718"/>
                  </a:lnTo>
                  <a:lnTo>
                    <a:pt x="1674" y="1722"/>
                  </a:lnTo>
                  <a:lnTo>
                    <a:pt x="1667" y="1726"/>
                  </a:lnTo>
                  <a:lnTo>
                    <a:pt x="1660" y="1730"/>
                  </a:lnTo>
                  <a:lnTo>
                    <a:pt x="1654" y="1734"/>
                  </a:lnTo>
                  <a:lnTo>
                    <a:pt x="1649" y="1740"/>
                  </a:lnTo>
                  <a:lnTo>
                    <a:pt x="1643" y="1746"/>
                  </a:lnTo>
                  <a:lnTo>
                    <a:pt x="1639" y="1752"/>
                  </a:lnTo>
                  <a:lnTo>
                    <a:pt x="1636" y="1760"/>
                  </a:lnTo>
                  <a:lnTo>
                    <a:pt x="1633" y="1769"/>
                  </a:lnTo>
                  <a:lnTo>
                    <a:pt x="1632" y="1778"/>
                  </a:lnTo>
                  <a:lnTo>
                    <a:pt x="1631" y="1786"/>
                  </a:lnTo>
                  <a:lnTo>
                    <a:pt x="1631" y="1786"/>
                  </a:lnTo>
                  <a:lnTo>
                    <a:pt x="1632" y="1797"/>
                  </a:lnTo>
                  <a:lnTo>
                    <a:pt x="1633" y="1807"/>
                  </a:lnTo>
                  <a:lnTo>
                    <a:pt x="1636" y="1815"/>
                  </a:lnTo>
                  <a:lnTo>
                    <a:pt x="1639" y="1824"/>
                  </a:lnTo>
                  <a:lnTo>
                    <a:pt x="1642" y="1830"/>
                  </a:lnTo>
                  <a:lnTo>
                    <a:pt x="1648" y="1837"/>
                  </a:lnTo>
                  <a:lnTo>
                    <a:pt x="1652" y="1843"/>
                  </a:lnTo>
                  <a:lnTo>
                    <a:pt x="1659" y="1848"/>
                  </a:lnTo>
                  <a:lnTo>
                    <a:pt x="1664" y="1853"/>
                  </a:lnTo>
                  <a:lnTo>
                    <a:pt x="1671" y="1856"/>
                  </a:lnTo>
                  <a:lnTo>
                    <a:pt x="1685" y="1861"/>
                  </a:lnTo>
                  <a:lnTo>
                    <a:pt x="1700" y="1865"/>
                  </a:lnTo>
                  <a:lnTo>
                    <a:pt x="1714" y="1866"/>
                  </a:lnTo>
                  <a:lnTo>
                    <a:pt x="1714" y="1866"/>
                  </a:lnTo>
                  <a:lnTo>
                    <a:pt x="1726" y="1864"/>
                  </a:lnTo>
                  <a:lnTo>
                    <a:pt x="1734" y="1862"/>
                  </a:lnTo>
                  <a:lnTo>
                    <a:pt x="1740" y="1860"/>
                  </a:lnTo>
                  <a:lnTo>
                    <a:pt x="1748" y="1857"/>
                  </a:lnTo>
                  <a:lnTo>
                    <a:pt x="1755" y="1853"/>
                  </a:lnTo>
                  <a:lnTo>
                    <a:pt x="1761" y="1848"/>
                  </a:lnTo>
                  <a:lnTo>
                    <a:pt x="1767" y="1843"/>
                  </a:lnTo>
                  <a:lnTo>
                    <a:pt x="1767" y="1860"/>
                  </a:lnTo>
                  <a:lnTo>
                    <a:pt x="1822" y="1860"/>
                  </a:lnTo>
                  <a:lnTo>
                    <a:pt x="1822" y="1710"/>
                  </a:lnTo>
                  <a:lnTo>
                    <a:pt x="1822" y="1710"/>
                  </a:lnTo>
                  <a:lnTo>
                    <a:pt x="1822" y="1701"/>
                  </a:lnTo>
                  <a:lnTo>
                    <a:pt x="1821" y="1694"/>
                  </a:lnTo>
                  <a:lnTo>
                    <a:pt x="1819" y="1686"/>
                  </a:lnTo>
                  <a:lnTo>
                    <a:pt x="1817" y="1678"/>
                  </a:lnTo>
                  <a:lnTo>
                    <a:pt x="1812" y="1672"/>
                  </a:lnTo>
                  <a:lnTo>
                    <a:pt x="1809" y="1665"/>
                  </a:lnTo>
                  <a:lnTo>
                    <a:pt x="1803" y="1659"/>
                  </a:lnTo>
                  <a:lnTo>
                    <a:pt x="1798" y="1654"/>
                  </a:lnTo>
                  <a:lnTo>
                    <a:pt x="1792" y="1650"/>
                  </a:lnTo>
                  <a:lnTo>
                    <a:pt x="1786" y="1645"/>
                  </a:lnTo>
                  <a:lnTo>
                    <a:pt x="1778" y="1642"/>
                  </a:lnTo>
                  <a:lnTo>
                    <a:pt x="1770" y="1639"/>
                  </a:lnTo>
                  <a:lnTo>
                    <a:pt x="1761" y="1636"/>
                  </a:lnTo>
                  <a:lnTo>
                    <a:pt x="1753" y="1635"/>
                  </a:lnTo>
                  <a:lnTo>
                    <a:pt x="1743" y="1634"/>
                  </a:lnTo>
                  <a:lnTo>
                    <a:pt x="1733" y="1633"/>
                  </a:lnTo>
                  <a:lnTo>
                    <a:pt x="1733" y="1633"/>
                  </a:lnTo>
                  <a:lnTo>
                    <a:pt x="1721" y="1634"/>
                  </a:lnTo>
                  <a:lnTo>
                    <a:pt x="1711" y="1634"/>
                  </a:lnTo>
                  <a:lnTo>
                    <a:pt x="1700" y="1636"/>
                  </a:lnTo>
                  <a:lnTo>
                    <a:pt x="1689" y="1639"/>
                  </a:lnTo>
                  <a:lnTo>
                    <a:pt x="1679" y="1642"/>
                  </a:lnTo>
                  <a:lnTo>
                    <a:pt x="1669" y="1645"/>
                  </a:lnTo>
                  <a:lnTo>
                    <a:pt x="1659" y="1650"/>
                  </a:lnTo>
                  <a:lnTo>
                    <a:pt x="1649" y="1655"/>
                  </a:lnTo>
                  <a:lnTo>
                    <a:pt x="1671" y="1693"/>
                  </a:lnTo>
                  <a:close/>
                  <a:moveTo>
                    <a:pt x="1686" y="1786"/>
                  </a:moveTo>
                  <a:lnTo>
                    <a:pt x="1686" y="1786"/>
                  </a:lnTo>
                  <a:lnTo>
                    <a:pt x="1686" y="1780"/>
                  </a:lnTo>
                  <a:lnTo>
                    <a:pt x="1689" y="1773"/>
                  </a:lnTo>
                  <a:lnTo>
                    <a:pt x="1692" y="1768"/>
                  </a:lnTo>
                  <a:lnTo>
                    <a:pt x="1696" y="1763"/>
                  </a:lnTo>
                  <a:lnTo>
                    <a:pt x="1702" y="1760"/>
                  </a:lnTo>
                  <a:lnTo>
                    <a:pt x="1708" y="1758"/>
                  </a:lnTo>
                  <a:lnTo>
                    <a:pt x="1716" y="1755"/>
                  </a:lnTo>
                  <a:lnTo>
                    <a:pt x="1724" y="1755"/>
                  </a:lnTo>
                  <a:lnTo>
                    <a:pt x="1724" y="1755"/>
                  </a:lnTo>
                  <a:lnTo>
                    <a:pt x="1736" y="1755"/>
                  </a:lnTo>
                  <a:lnTo>
                    <a:pt x="1747" y="1758"/>
                  </a:lnTo>
                  <a:lnTo>
                    <a:pt x="1757" y="1761"/>
                  </a:lnTo>
                  <a:lnTo>
                    <a:pt x="1767" y="1766"/>
                  </a:lnTo>
                  <a:lnTo>
                    <a:pt x="1767" y="1796"/>
                  </a:lnTo>
                  <a:lnTo>
                    <a:pt x="1767" y="1796"/>
                  </a:lnTo>
                  <a:lnTo>
                    <a:pt x="1765" y="1801"/>
                  </a:lnTo>
                  <a:lnTo>
                    <a:pt x="1760" y="1805"/>
                  </a:lnTo>
                  <a:lnTo>
                    <a:pt x="1756" y="1810"/>
                  </a:lnTo>
                  <a:lnTo>
                    <a:pt x="1750" y="1813"/>
                  </a:lnTo>
                  <a:lnTo>
                    <a:pt x="1745" y="1816"/>
                  </a:lnTo>
                  <a:lnTo>
                    <a:pt x="1738" y="1818"/>
                  </a:lnTo>
                  <a:lnTo>
                    <a:pt x="1732" y="1819"/>
                  </a:lnTo>
                  <a:lnTo>
                    <a:pt x="1724" y="1821"/>
                  </a:lnTo>
                  <a:lnTo>
                    <a:pt x="1724" y="1821"/>
                  </a:lnTo>
                  <a:lnTo>
                    <a:pt x="1716" y="1819"/>
                  </a:lnTo>
                  <a:lnTo>
                    <a:pt x="1708" y="1817"/>
                  </a:lnTo>
                  <a:lnTo>
                    <a:pt x="1702" y="1815"/>
                  </a:lnTo>
                  <a:lnTo>
                    <a:pt x="1696" y="1811"/>
                  </a:lnTo>
                  <a:lnTo>
                    <a:pt x="1692" y="1806"/>
                  </a:lnTo>
                  <a:lnTo>
                    <a:pt x="1689" y="1801"/>
                  </a:lnTo>
                  <a:lnTo>
                    <a:pt x="1687" y="1794"/>
                  </a:lnTo>
                  <a:lnTo>
                    <a:pt x="1686" y="1786"/>
                  </a:lnTo>
                  <a:lnTo>
                    <a:pt x="1686" y="1786"/>
                  </a:lnTo>
                  <a:close/>
                  <a:moveTo>
                    <a:pt x="2333" y="1796"/>
                  </a:moveTo>
                  <a:lnTo>
                    <a:pt x="2333" y="1796"/>
                  </a:lnTo>
                  <a:lnTo>
                    <a:pt x="2325" y="1803"/>
                  </a:lnTo>
                  <a:lnTo>
                    <a:pt x="2315" y="1808"/>
                  </a:lnTo>
                  <a:lnTo>
                    <a:pt x="2310" y="1811"/>
                  </a:lnTo>
                  <a:lnTo>
                    <a:pt x="2303" y="1813"/>
                  </a:lnTo>
                  <a:lnTo>
                    <a:pt x="2297" y="1814"/>
                  </a:lnTo>
                  <a:lnTo>
                    <a:pt x="2290" y="1815"/>
                  </a:lnTo>
                  <a:lnTo>
                    <a:pt x="2290" y="1815"/>
                  </a:lnTo>
                  <a:lnTo>
                    <a:pt x="2285" y="1814"/>
                  </a:lnTo>
                  <a:lnTo>
                    <a:pt x="2278" y="1814"/>
                  </a:lnTo>
                  <a:lnTo>
                    <a:pt x="2270" y="1812"/>
                  </a:lnTo>
                  <a:lnTo>
                    <a:pt x="2261" y="1807"/>
                  </a:lnTo>
                  <a:lnTo>
                    <a:pt x="2254" y="1802"/>
                  </a:lnTo>
                  <a:lnTo>
                    <a:pt x="2250" y="1797"/>
                  </a:lnTo>
                  <a:lnTo>
                    <a:pt x="2247" y="1793"/>
                  </a:lnTo>
                  <a:lnTo>
                    <a:pt x="2245" y="1787"/>
                  </a:lnTo>
                  <a:lnTo>
                    <a:pt x="2243" y="1781"/>
                  </a:lnTo>
                  <a:lnTo>
                    <a:pt x="2242" y="1774"/>
                  </a:lnTo>
                  <a:lnTo>
                    <a:pt x="2240" y="1766"/>
                  </a:lnTo>
                  <a:lnTo>
                    <a:pt x="2376" y="1766"/>
                  </a:lnTo>
                  <a:lnTo>
                    <a:pt x="2376" y="1766"/>
                  </a:lnTo>
                  <a:lnTo>
                    <a:pt x="2377" y="1750"/>
                  </a:lnTo>
                  <a:lnTo>
                    <a:pt x="2377" y="1750"/>
                  </a:lnTo>
                  <a:lnTo>
                    <a:pt x="2377" y="1737"/>
                  </a:lnTo>
                  <a:lnTo>
                    <a:pt x="2375" y="1725"/>
                  </a:lnTo>
                  <a:lnTo>
                    <a:pt x="2374" y="1712"/>
                  </a:lnTo>
                  <a:lnTo>
                    <a:pt x="2371" y="1701"/>
                  </a:lnTo>
                  <a:lnTo>
                    <a:pt x="2367" y="1691"/>
                  </a:lnTo>
                  <a:lnTo>
                    <a:pt x="2363" y="1682"/>
                  </a:lnTo>
                  <a:lnTo>
                    <a:pt x="2357" y="1673"/>
                  </a:lnTo>
                  <a:lnTo>
                    <a:pt x="2352" y="1665"/>
                  </a:lnTo>
                  <a:lnTo>
                    <a:pt x="2345" y="1657"/>
                  </a:lnTo>
                  <a:lnTo>
                    <a:pt x="2339" y="1652"/>
                  </a:lnTo>
                  <a:lnTo>
                    <a:pt x="2331" y="1646"/>
                  </a:lnTo>
                  <a:lnTo>
                    <a:pt x="2322" y="1642"/>
                  </a:lnTo>
                  <a:lnTo>
                    <a:pt x="2313" y="1639"/>
                  </a:lnTo>
                  <a:lnTo>
                    <a:pt x="2304" y="1635"/>
                  </a:lnTo>
                  <a:lnTo>
                    <a:pt x="2294" y="1634"/>
                  </a:lnTo>
                  <a:lnTo>
                    <a:pt x="2283" y="1633"/>
                  </a:lnTo>
                  <a:lnTo>
                    <a:pt x="2283" y="1633"/>
                  </a:lnTo>
                  <a:lnTo>
                    <a:pt x="2274" y="1634"/>
                  </a:lnTo>
                  <a:lnTo>
                    <a:pt x="2264" y="1635"/>
                  </a:lnTo>
                  <a:lnTo>
                    <a:pt x="2254" y="1639"/>
                  </a:lnTo>
                  <a:lnTo>
                    <a:pt x="2244" y="1642"/>
                  </a:lnTo>
                  <a:lnTo>
                    <a:pt x="2235" y="1646"/>
                  </a:lnTo>
                  <a:lnTo>
                    <a:pt x="2227" y="1653"/>
                  </a:lnTo>
                  <a:lnTo>
                    <a:pt x="2219" y="1658"/>
                  </a:lnTo>
                  <a:lnTo>
                    <a:pt x="2213" y="1666"/>
                  </a:lnTo>
                  <a:lnTo>
                    <a:pt x="2206" y="1674"/>
                  </a:lnTo>
                  <a:lnTo>
                    <a:pt x="2201" y="1683"/>
                  </a:lnTo>
                  <a:lnTo>
                    <a:pt x="2196" y="1693"/>
                  </a:lnTo>
                  <a:lnTo>
                    <a:pt x="2192" y="1703"/>
                  </a:lnTo>
                  <a:lnTo>
                    <a:pt x="2189" y="1714"/>
                  </a:lnTo>
                  <a:lnTo>
                    <a:pt x="2186" y="1726"/>
                  </a:lnTo>
                  <a:lnTo>
                    <a:pt x="2185" y="1737"/>
                  </a:lnTo>
                  <a:lnTo>
                    <a:pt x="2184" y="1750"/>
                  </a:lnTo>
                  <a:lnTo>
                    <a:pt x="2184" y="1750"/>
                  </a:lnTo>
                  <a:lnTo>
                    <a:pt x="2185" y="1762"/>
                  </a:lnTo>
                  <a:lnTo>
                    <a:pt x="2186" y="1774"/>
                  </a:lnTo>
                  <a:lnTo>
                    <a:pt x="2189" y="1786"/>
                  </a:lnTo>
                  <a:lnTo>
                    <a:pt x="2192" y="1797"/>
                  </a:lnTo>
                  <a:lnTo>
                    <a:pt x="2196" y="1807"/>
                  </a:lnTo>
                  <a:lnTo>
                    <a:pt x="2201" y="1817"/>
                  </a:lnTo>
                  <a:lnTo>
                    <a:pt x="2206" y="1826"/>
                  </a:lnTo>
                  <a:lnTo>
                    <a:pt x="2213" y="1834"/>
                  </a:lnTo>
                  <a:lnTo>
                    <a:pt x="2221" y="1840"/>
                  </a:lnTo>
                  <a:lnTo>
                    <a:pt x="2228" y="1847"/>
                  </a:lnTo>
                  <a:lnTo>
                    <a:pt x="2237" y="1853"/>
                  </a:lnTo>
                  <a:lnTo>
                    <a:pt x="2246" y="1857"/>
                  </a:lnTo>
                  <a:lnTo>
                    <a:pt x="2256" y="1860"/>
                  </a:lnTo>
                  <a:lnTo>
                    <a:pt x="2267" y="1864"/>
                  </a:lnTo>
                  <a:lnTo>
                    <a:pt x="2278" y="1865"/>
                  </a:lnTo>
                  <a:lnTo>
                    <a:pt x="2290" y="1866"/>
                  </a:lnTo>
                  <a:lnTo>
                    <a:pt x="2290" y="1866"/>
                  </a:lnTo>
                  <a:lnTo>
                    <a:pt x="2301" y="1865"/>
                  </a:lnTo>
                  <a:lnTo>
                    <a:pt x="2311" y="1864"/>
                  </a:lnTo>
                  <a:lnTo>
                    <a:pt x="2322" y="1860"/>
                  </a:lnTo>
                  <a:lnTo>
                    <a:pt x="2332" y="1857"/>
                  </a:lnTo>
                  <a:lnTo>
                    <a:pt x="2342" y="1851"/>
                  </a:lnTo>
                  <a:lnTo>
                    <a:pt x="2351" y="1846"/>
                  </a:lnTo>
                  <a:lnTo>
                    <a:pt x="2360" y="1838"/>
                  </a:lnTo>
                  <a:lnTo>
                    <a:pt x="2368" y="1830"/>
                  </a:lnTo>
                  <a:lnTo>
                    <a:pt x="2333" y="1796"/>
                  </a:lnTo>
                  <a:close/>
                  <a:moveTo>
                    <a:pt x="2242" y="1726"/>
                  </a:moveTo>
                  <a:lnTo>
                    <a:pt x="2242" y="1726"/>
                  </a:lnTo>
                  <a:lnTo>
                    <a:pt x="2243" y="1716"/>
                  </a:lnTo>
                  <a:lnTo>
                    <a:pt x="2245" y="1707"/>
                  </a:lnTo>
                  <a:lnTo>
                    <a:pt x="2248" y="1699"/>
                  </a:lnTo>
                  <a:lnTo>
                    <a:pt x="2254" y="1693"/>
                  </a:lnTo>
                  <a:lnTo>
                    <a:pt x="2259" y="1687"/>
                  </a:lnTo>
                  <a:lnTo>
                    <a:pt x="2266" y="1684"/>
                  </a:lnTo>
                  <a:lnTo>
                    <a:pt x="2274" y="1680"/>
                  </a:lnTo>
                  <a:lnTo>
                    <a:pt x="2282" y="1680"/>
                  </a:lnTo>
                  <a:lnTo>
                    <a:pt x="2282" y="1680"/>
                  </a:lnTo>
                  <a:lnTo>
                    <a:pt x="2292" y="1682"/>
                  </a:lnTo>
                  <a:lnTo>
                    <a:pt x="2301" y="1684"/>
                  </a:lnTo>
                  <a:lnTo>
                    <a:pt x="2308" y="1688"/>
                  </a:lnTo>
                  <a:lnTo>
                    <a:pt x="2313" y="1695"/>
                  </a:lnTo>
                  <a:lnTo>
                    <a:pt x="2318" y="1701"/>
                  </a:lnTo>
                  <a:lnTo>
                    <a:pt x="2321" y="1709"/>
                  </a:lnTo>
                  <a:lnTo>
                    <a:pt x="2323" y="1718"/>
                  </a:lnTo>
                  <a:lnTo>
                    <a:pt x="2324" y="1726"/>
                  </a:lnTo>
                  <a:lnTo>
                    <a:pt x="2242" y="1726"/>
                  </a:lnTo>
                  <a:close/>
                  <a:moveTo>
                    <a:pt x="2864" y="1796"/>
                  </a:moveTo>
                  <a:lnTo>
                    <a:pt x="2864" y="1796"/>
                  </a:lnTo>
                  <a:lnTo>
                    <a:pt x="2855" y="1803"/>
                  </a:lnTo>
                  <a:lnTo>
                    <a:pt x="2846" y="1808"/>
                  </a:lnTo>
                  <a:lnTo>
                    <a:pt x="2840" y="1811"/>
                  </a:lnTo>
                  <a:lnTo>
                    <a:pt x="2834" y="1813"/>
                  </a:lnTo>
                  <a:lnTo>
                    <a:pt x="2828" y="1814"/>
                  </a:lnTo>
                  <a:lnTo>
                    <a:pt x="2820" y="1815"/>
                  </a:lnTo>
                  <a:lnTo>
                    <a:pt x="2820" y="1815"/>
                  </a:lnTo>
                  <a:lnTo>
                    <a:pt x="2814" y="1814"/>
                  </a:lnTo>
                  <a:lnTo>
                    <a:pt x="2808" y="1814"/>
                  </a:lnTo>
                  <a:lnTo>
                    <a:pt x="2800" y="1812"/>
                  </a:lnTo>
                  <a:lnTo>
                    <a:pt x="2792" y="1807"/>
                  </a:lnTo>
                  <a:lnTo>
                    <a:pt x="2784" y="1802"/>
                  </a:lnTo>
                  <a:lnTo>
                    <a:pt x="2781" y="1797"/>
                  </a:lnTo>
                  <a:lnTo>
                    <a:pt x="2778" y="1793"/>
                  </a:lnTo>
                  <a:lnTo>
                    <a:pt x="2776" y="1787"/>
                  </a:lnTo>
                  <a:lnTo>
                    <a:pt x="2773" y="1781"/>
                  </a:lnTo>
                  <a:lnTo>
                    <a:pt x="2771" y="1774"/>
                  </a:lnTo>
                  <a:lnTo>
                    <a:pt x="2770" y="1766"/>
                  </a:lnTo>
                  <a:lnTo>
                    <a:pt x="2907" y="1766"/>
                  </a:lnTo>
                  <a:lnTo>
                    <a:pt x="2907" y="1766"/>
                  </a:lnTo>
                  <a:lnTo>
                    <a:pt x="2908" y="1750"/>
                  </a:lnTo>
                  <a:lnTo>
                    <a:pt x="2908" y="1750"/>
                  </a:lnTo>
                  <a:lnTo>
                    <a:pt x="2907" y="1737"/>
                  </a:lnTo>
                  <a:lnTo>
                    <a:pt x="2906" y="1725"/>
                  </a:lnTo>
                  <a:lnTo>
                    <a:pt x="2904" y="1712"/>
                  </a:lnTo>
                  <a:lnTo>
                    <a:pt x="2901" y="1701"/>
                  </a:lnTo>
                  <a:lnTo>
                    <a:pt x="2897" y="1691"/>
                  </a:lnTo>
                  <a:lnTo>
                    <a:pt x="2893" y="1682"/>
                  </a:lnTo>
                  <a:lnTo>
                    <a:pt x="2888" y="1673"/>
                  </a:lnTo>
                  <a:lnTo>
                    <a:pt x="2883" y="1665"/>
                  </a:lnTo>
                  <a:lnTo>
                    <a:pt x="2876" y="1657"/>
                  </a:lnTo>
                  <a:lnTo>
                    <a:pt x="2868" y="1652"/>
                  </a:lnTo>
                  <a:lnTo>
                    <a:pt x="2861" y="1646"/>
                  </a:lnTo>
                  <a:lnTo>
                    <a:pt x="2853" y="1642"/>
                  </a:lnTo>
                  <a:lnTo>
                    <a:pt x="2844" y="1639"/>
                  </a:lnTo>
                  <a:lnTo>
                    <a:pt x="2834" y="1635"/>
                  </a:lnTo>
                  <a:lnTo>
                    <a:pt x="2824" y="1634"/>
                  </a:lnTo>
                  <a:lnTo>
                    <a:pt x="2814" y="1633"/>
                  </a:lnTo>
                  <a:lnTo>
                    <a:pt x="2814" y="1633"/>
                  </a:lnTo>
                  <a:lnTo>
                    <a:pt x="2803" y="1634"/>
                  </a:lnTo>
                  <a:lnTo>
                    <a:pt x="2793" y="1635"/>
                  </a:lnTo>
                  <a:lnTo>
                    <a:pt x="2783" y="1639"/>
                  </a:lnTo>
                  <a:lnTo>
                    <a:pt x="2775" y="1642"/>
                  </a:lnTo>
                  <a:lnTo>
                    <a:pt x="2766" y="1646"/>
                  </a:lnTo>
                  <a:lnTo>
                    <a:pt x="2757" y="1653"/>
                  </a:lnTo>
                  <a:lnTo>
                    <a:pt x="2750" y="1658"/>
                  </a:lnTo>
                  <a:lnTo>
                    <a:pt x="2743" y="1666"/>
                  </a:lnTo>
                  <a:lnTo>
                    <a:pt x="2736" y="1674"/>
                  </a:lnTo>
                  <a:lnTo>
                    <a:pt x="2730" y="1683"/>
                  </a:lnTo>
                  <a:lnTo>
                    <a:pt x="2726" y="1693"/>
                  </a:lnTo>
                  <a:lnTo>
                    <a:pt x="2722" y="1703"/>
                  </a:lnTo>
                  <a:lnTo>
                    <a:pt x="2719" y="1714"/>
                  </a:lnTo>
                  <a:lnTo>
                    <a:pt x="2716" y="1726"/>
                  </a:lnTo>
                  <a:lnTo>
                    <a:pt x="2715" y="1737"/>
                  </a:lnTo>
                  <a:lnTo>
                    <a:pt x="2715" y="1750"/>
                  </a:lnTo>
                  <a:lnTo>
                    <a:pt x="2715" y="1750"/>
                  </a:lnTo>
                  <a:lnTo>
                    <a:pt x="2715" y="1762"/>
                  </a:lnTo>
                  <a:lnTo>
                    <a:pt x="2716" y="1774"/>
                  </a:lnTo>
                  <a:lnTo>
                    <a:pt x="2718" y="1786"/>
                  </a:lnTo>
                  <a:lnTo>
                    <a:pt x="2722" y="1797"/>
                  </a:lnTo>
                  <a:lnTo>
                    <a:pt x="2726" y="1807"/>
                  </a:lnTo>
                  <a:lnTo>
                    <a:pt x="2732" y="1817"/>
                  </a:lnTo>
                  <a:lnTo>
                    <a:pt x="2737" y="1826"/>
                  </a:lnTo>
                  <a:lnTo>
                    <a:pt x="2744" y="1834"/>
                  </a:lnTo>
                  <a:lnTo>
                    <a:pt x="2750" y="1840"/>
                  </a:lnTo>
                  <a:lnTo>
                    <a:pt x="2758" y="1847"/>
                  </a:lnTo>
                  <a:lnTo>
                    <a:pt x="2767" y="1853"/>
                  </a:lnTo>
                  <a:lnTo>
                    <a:pt x="2777" y="1857"/>
                  </a:lnTo>
                  <a:lnTo>
                    <a:pt x="2787" y="1860"/>
                  </a:lnTo>
                  <a:lnTo>
                    <a:pt x="2797" y="1864"/>
                  </a:lnTo>
                  <a:lnTo>
                    <a:pt x="2809" y="1865"/>
                  </a:lnTo>
                  <a:lnTo>
                    <a:pt x="2820" y="1866"/>
                  </a:lnTo>
                  <a:lnTo>
                    <a:pt x="2820" y="1866"/>
                  </a:lnTo>
                  <a:lnTo>
                    <a:pt x="2831" y="1865"/>
                  </a:lnTo>
                  <a:lnTo>
                    <a:pt x="2842" y="1864"/>
                  </a:lnTo>
                  <a:lnTo>
                    <a:pt x="2852" y="1860"/>
                  </a:lnTo>
                  <a:lnTo>
                    <a:pt x="2862" y="1857"/>
                  </a:lnTo>
                  <a:lnTo>
                    <a:pt x="2872" y="1851"/>
                  </a:lnTo>
                  <a:lnTo>
                    <a:pt x="2882" y="1846"/>
                  </a:lnTo>
                  <a:lnTo>
                    <a:pt x="2890" y="1838"/>
                  </a:lnTo>
                  <a:lnTo>
                    <a:pt x="2898" y="1830"/>
                  </a:lnTo>
                  <a:lnTo>
                    <a:pt x="2864" y="1796"/>
                  </a:lnTo>
                  <a:close/>
                  <a:moveTo>
                    <a:pt x="2771" y="1726"/>
                  </a:moveTo>
                  <a:lnTo>
                    <a:pt x="2771" y="1726"/>
                  </a:lnTo>
                  <a:lnTo>
                    <a:pt x="2772" y="1716"/>
                  </a:lnTo>
                  <a:lnTo>
                    <a:pt x="2776" y="1707"/>
                  </a:lnTo>
                  <a:lnTo>
                    <a:pt x="2779" y="1699"/>
                  </a:lnTo>
                  <a:lnTo>
                    <a:pt x="2783" y="1693"/>
                  </a:lnTo>
                  <a:lnTo>
                    <a:pt x="2790" y="1687"/>
                  </a:lnTo>
                  <a:lnTo>
                    <a:pt x="2797" y="1684"/>
                  </a:lnTo>
                  <a:lnTo>
                    <a:pt x="2804" y="1680"/>
                  </a:lnTo>
                  <a:lnTo>
                    <a:pt x="2813" y="1680"/>
                  </a:lnTo>
                  <a:lnTo>
                    <a:pt x="2813" y="1680"/>
                  </a:lnTo>
                  <a:lnTo>
                    <a:pt x="2823" y="1682"/>
                  </a:lnTo>
                  <a:lnTo>
                    <a:pt x="2831" y="1684"/>
                  </a:lnTo>
                  <a:lnTo>
                    <a:pt x="2839" y="1688"/>
                  </a:lnTo>
                  <a:lnTo>
                    <a:pt x="2844" y="1695"/>
                  </a:lnTo>
                  <a:lnTo>
                    <a:pt x="2849" y="1701"/>
                  </a:lnTo>
                  <a:lnTo>
                    <a:pt x="2852" y="1709"/>
                  </a:lnTo>
                  <a:lnTo>
                    <a:pt x="2854" y="1718"/>
                  </a:lnTo>
                  <a:lnTo>
                    <a:pt x="2855" y="1726"/>
                  </a:lnTo>
                  <a:lnTo>
                    <a:pt x="2771" y="1726"/>
                  </a:lnTo>
                  <a:close/>
                  <a:moveTo>
                    <a:pt x="2639" y="1783"/>
                  </a:moveTo>
                  <a:lnTo>
                    <a:pt x="2639" y="1783"/>
                  </a:lnTo>
                  <a:lnTo>
                    <a:pt x="2639" y="1791"/>
                  </a:lnTo>
                  <a:lnTo>
                    <a:pt x="2640" y="1796"/>
                  </a:lnTo>
                  <a:lnTo>
                    <a:pt x="2642" y="1802"/>
                  </a:lnTo>
                  <a:lnTo>
                    <a:pt x="2644" y="1806"/>
                  </a:lnTo>
                  <a:lnTo>
                    <a:pt x="2648" y="1810"/>
                  </a:lnTo>
                  <a:lnTo>
                    <a:pt x="2652" y="1812"/>
                  </a:lnTo>
                  <a:lnTo>
                    <a:pt x="2656" y="1813"/>
                  </a:lnTo>
                  <a:lnTo>
                    <a:pt x="2663" y="1813"/>
                  </a:lnTo>
                  <a:lnTo>
                    <a:pt x="2663" y="1813"/>
                  </a:lnTo>
                  <a:lnTo>
                    <a:pt x="2671" y="1813"/>
                  </a:lnTo>
                  <a:lnTo>
                    <a:pt x="2680" y="1811"/>
                  </a:lnTo>
                  <a:lnTo>
                    <a:pt x="2688" y="1807"/>
                  </a:lnTo>
                  <a:lnTo>
                    <a:pt x="2696" y="1803"/>
                  </a:lnTo>
                  <a:lnTo>
                    <a:pt x="2690" y="1855"/>
                  </a:lnTo>
                  <a:lnTo>
                    <a:pt x="2690" y="1855"/>
                  </a:lnTo>
                  <a:lnTo>
                    <a:pt x="2680" y="1859"/>
                  </a:lnTo>
                  <a:lnTo>
                    <a:pt x="2668" y="1862"/>
                  </a:lnTo>
                  <a:lnTo>
                    <a:pt x="2655" y="1865"/>
                  </a:lnTo>
                  <a:lnTo>
                    <a:pt x="2643" y="1866"/>
                  </a:lnTo>
                  <a:lnTo>
                    <a:pt x="2643" y="1866"/>
                  </a:lnTo>
                  <a:lnTo>
                    <a:pt x="2636" y="1865"/>
                  </a:lnTo>
                  <a:lnTo>
                    <a:pt x="2628" y="1864"/>
                  </a:lnTo>
                  <a:lnTo>
                    <a:pt x="2621" y="1861"/>
                  </a:lnTo>
                  <a:lnTo>
                    <a:pt x="2616" y="1859"/>
                  </a:lnTo>
                  <a:lnTo>
                    <a:pt x="2610" y="1856"/>
                  </a:lnTo>
                  <a:lnTo>
                    <a:pt x="2605" y="1853"/>
                  </a:lnTo>
                  <a:lnTo>
                    <a:pt x="2601" y="1848"/>
                  </a:lnTo>
                  <a:lnTo>
                    <a:pt x="2597" y="1843"/>
                  </a:lnTo>
                  <a:lnTo>
                    <a:pt x="2591" y="1833"/>
                  </a:lnTo>
                  <a:lnTo>
                    <a:pt x="2587" y="1821"/>
                  </a:lnTo>
                  <a:lnTo>
                    <a:pt x="2585" y="1810"/>
                  </a:lnTo>
                  <a:lnTo>
                    <a:pt x="2584" y="1797"/>
                  </a:lnTo>
                  <a:lnTo>
                    <a:pt x="2584" y="1689"/>
                  </a:lnTo>
                  <a:lnTo>
                    <a:pt x="2549" y="1689"/>
                  </a:lnTo>
                  <a:lnTo>
                    <a:pt x="2549" y="1639"/>
                  </a:lnTo>
                  <a:lnTo>
                    <a:pt x="2584" y="1639"/>
                  </a:lnTo>
                  <a:lnTo>
                    <a:pt x="2584" y="1581"/>
                  </a:lnTo>
                  <a:lnTo>
                    <a:pt x="2639" y="1554"/>
                  </a:lnTo>
                  <a:lnTo>
                    <a:pt x="2639" y="1639"/>
                  </a:lnTo>
                  <a:lnTo>
                    <a:pt x="2688" y="1639"/>
                  </a:lnTo>
                  <a:lnTo>
                    <a:pt x="2688" y="1689"/>
                  </a:lnTo>
                  <a:lnTo>
                    <a:pt x="2639" y="1689"/>
                  </a:lnTo>
                  <a:lnTo>
                    <a:pt x="2639" y="1783"/>
                  </a:lnTo>
                  <a:close/>
                  <a:moveTo>
                    <a:pt x="2532" y="1855"/>
                  </a:moveTo>
                  <a:lnTo>
                    <a:pt x="2532" y="1855"/>
                  </a:lnTo>
                  <a:lnTo>
                    <a:pt x="2522" y="1859"/>
                  </a:lnTo>
                  <a:lnTo>
                    <a:pt x="2511" y="1862"/>
                  </a:lnTo>
                  <a:lnTo>
                    <a:pt x="2499" y="1865"/>
                  </a:lnTo>
                  <a:lnTo>
                    <a:pt x="2487" y="1866"/>
                  </a:lnTo>
                  <a:lnTo>
                    <a:pt x="2487" y="1866"/>
                  </a:lnTo>
                  <a:lnTo>
                    <a:pt x="2478" y="1865"/>
                  </a:lnTo>
                  <a:lnTo>
                    <a:pt x="2471" y="1864"/>
                  </a:lnTo>
                  <a:lnTo>
                    <a:pt x="2464" y="1861"/>
                  </a:lnTo>
                  <a:lnTo>
                    <a:pt x="2458" y="1859"/>
                  </a:lnTo>
                  <a:lnTo>
                    <a:pt x="2453" y="1856"/>
                  </a:lnTo>
                  <a:lnTo>
                    <a:pt x="2448" y="1853"/>
                  </a:lnTo>
                  <a:lnTo>
                    <a:pt x="2443" y="1848"/>
                  </a:lnTo>
                  <a:lnTo>
                    <a:pt x="2440" y="1843"/>
                  </a:lnTo>
                  <a:lnTo>
                    <a:pt x="2434" y="1833"/>
                  </a:lnTo>
                  <a:lnTo>
                    <a:pt x="2430" y="1821"/>
                  </a:lnTo>
                  <a:lnTo>
                    <a:pt x="2427" y="1810"/>
                  </a:lnTo>
                  <a:lnTo>
                    <a:pt x="2427" y="1797"/>
                  </a:lnTo>
                  <a:lnTo>
                    <a:pt x="2427" y="1689"/>
                  </a:lnTo>
                  <a:lnTo>
                    <a:pt x="2393" y="1689"/>
                  </a:lnTo>
                  <a:lnTo>
                    <a:pt x="2393" y="1639"/>
                  </a:lnTo>
                  <a:lnTo>
                    <a:pt x="2427" y="1639"/>
                  </a:lnTo>
                  <a:lnTo>
                    <a:pt x="2427" y="1581"/>
                  </a:lnTo>
                  <a:lnTo>
                    <a:pt x="2482" y="1554"/>
                  </a:lnTo>
                  <a:lnTo>
                    <a:pt x="2482" y="1639"/>
                  </a:lnTo>
                  <a:lnTo>
                    <a:pt x="2528" y="1639"/>
                  </a:lnTo>
                  <a:lnTo>
                    <a:pt x="2528" y="1689"/>
                  </a:lnTo>
                  <a:lnTo>
                    <a:pt x="2482" y="1689"/>
                  </a:lnTo>
                  <a:lnTo>
                    <a:pt x="2482" y="1783"/>
                  </a:lnTo>
                  <a:lnTo>
                    <a:pt x="2482" y="1783"/>
                  </a:lnTo>
                  <a:lnTo>
                    <a:pt x="2482" y="1791"/>
                  </a:lnTo>
                  <a:lnTo>
                    <a:pt x="2483" y="1796"/>
                  </a:lnTo>
                  <a:lnTo>
                    <a:pt x="2485" y="1802"/>
                  </a:lnTo>
                  <a:lnTo>
                    <a:pt x="2488" y="1806"/>
                  </a:lnTo>
                  <a:lnTo>
                    <a:pt x="2491" y="1810"/>
                  </a:lnTo>
                  <a:lnTo>
                    <a:pt x="2495" y="1812"/>
                  </a:lnTo>
                  <a:lnTo>
                    <a:pt x="2500" y="1813"/>
                  </a:lnTo>
                  <a:lnTo>
                    <a:pt x="2505" y="1813"/>
                  </a:lnTo>
                  <a:lnTo>
                    <a:pt x="2505" y="1813"/>
                  </a:lnTo>
                  <a:lnTo>
                    <a:pt x="2514" y="1813"/>
                  </a:lnTo>
                  <a:lnTo>
                    <a:pt x="2523" y="1811"/>
                  </a:lnTo>
                  <a:lnTo>
                    <a:pt x="2531" y="1807"/>
                  </a:lnTo>
                  <a:lnTo>
                    <a:pt x="2538" y="1803"/>
                  </a:lnTo>
                  <a:lnTo>
                    <a:pt x="2532" y="1855"/>
                  </a:lnTo>
                  <a:close/>
                  <a:moveTo>
                    <a:pt x="3074" y="1700"/>
                  </a:moveTo>
                  <a:lnTo>
                    <a:pt x="3074" y="1700"/>
                  </a:lnTo>
                  <a:lnTo>
                    <a:pt x="3066" y="1695"/>
                  </a:lnTo>
                  <a:lnTo>
                    <a:pt x="3057" y="1691"/>
                  </a:lnTo>
                  <a:lnTo>
                    <a:pt x="3047" y="1689"/>
                  </a:lnTo>
                  <a:lnTo>
                    <a:pt x="3037" y="1688"/>
                  </a:lnTo>
                  <a:lnTo>
                    <a:pt x="3037" y="1688"/>
                  </a:lnTo>
                  <a:lnTo>
                    <a:pt x="3028" y="1689"/>
                  </a:lnTo>
                  <a:lnTo>
                    <a:pt x="3020" y="1691"/>
                  </a:lnTo>
                  <a:lnTo>
                    <a:pt x="3013" y="1696"/>
                  </a:lnTo>
                  <a:lnTo>
                    <a:pt x="3007" y="1701"/>
                  </a:lnTo>
                  <a:lnTo>
                    <a:pt x="3003" y="1708"/>
                  </a:lnTo>
                  <a:lnTo>
                    <a:pt x="3001" y="1717"/>
                  </a:lnTo>
                  <a:lnTo>
                    <a:pt x="2999" y="1728"/>
                  </a:lnTo>
                  <a:lnTo>
                    <a:pt x="2998" y="1740"/>
                  </a:lnTo>
                  <a:lnTo>
                    <a:pt x="2998" y="1860"/>
                  </a:lnTo>
                  <a:lnTo>
                    <a:pt x="2943" y="1860"/>
                  </a:lnTo>
                  <a:lnTo>
                    <a:pt x="2943" y="1639"/>
                  </a:lnTo>
                  <a:lnTo>
                    <a:pt x="2998" y="1639"/>
                  </a:lnTo>
                  <a:lnTo>
                    <a:pt x="2998" y="1657"/>
                  </a:lnTo>
                  <a:lnTo>
                    <a:pt x="2998" y="1657"/>
                  </a:lnTo>
                  <a:lnTo>
                    <a:pt x="3003" y="1652"/>
                  </a:lnTo>
                  <a:lnTo>
                    <a:pt x="3009" y="1646"/>
                  </a:lnTo>
                  <a:lnTo>
                    <a:pt x="3014" y="1643"/>
                  </a:lnTo>
                  <a:lnTo>
                    <a:pt x="3021" y="1640"/>
                  </a:lnTo>
                  <a:lnTo>
                    <a:pt x="3026" y="1636"/>
                  </a:lnTo>
                  <a:lnTo>
                    <a:pt x="3033" y="1635"/>
                  </a:lnTo>
                  <a:lnTo>
                    <a:pt x="3039" y="1634"/>
                  </a:lnTo>
                  <a:lnTo>
                    <a:pt x="3047" y="1633"/>
                  </a:lnTo>
                  <a:lnTo>
                    <a:pt x="3047" y="1633"/>
                  </a:lnTo>
                  <a:lnTo>
                    <a:pt x="3058" y="1634"/>
                  </a:lnTo>
                  <a:lnTo>
                    <a:pt x="3069" y="1637"/>
                  </a:lnTo>
                  <a:lnTo>
                    <a:pt x="3079" y="1641"/>
                  </a:lnTo>
                  <a:lnTo>
                    <a:pt x="3088" y="1646"/>
                  </a:lnTo>
                  <a:lnTo>
                    <a:pt x="3074" y="1700"/>
                  </a:lnTo>
                  <a:close/>
                  <a:moveTo>
                    <a:pt x="593" y="1579"/>
                  </a:moveTo>
                  <a:lnTo>
                    <a:pt x="593" y="1607"/>
                  </a:lnTo>
                  <a:lnTo>
                    <a:pt x="537" y="1607"/>
                  </a:lnTo>
                  <a:lnTo>
                    <a:pt x="537" y="1551"/>
                  </a:lnTo>
                  <a:lnTo>
                    <a:pt x="593" y="1551"/>
                  </a:lnTo>
                  <a:lnTo>
                    <a:pt x="593" y="1579"/>
                  </a:lnTo>
                  <a:close/>
                  <a:moveTo>
                    <a:pt x="975" y="1639"/>
                  </a:moveTo>
                  <a:lnTo>
                    <a:pt x="1030" y="1639"/>
                  </a:lnTo>
                  <a:lnTo>
                    <a:pt x="1030" y="1738"/>
                  </a:lnTo>
                  <a:lnTo>
                    <a:pt x="1030" y="1860"/>
                  </a:lnTo>
                  <a:lnTo>
                    <a:pt x="975" y="1860"/>
                  </a:lnTo>
                  <a:lnTo>
                    <a:pt x="975" y="1639"/>
                  </a:lnTo>
                  <a:close/>
                  <a:moveTo>
                    <a:pt x="1030" y="1579"/>
                  </a:moveTo>
                  <a:lnTo>
                    <a:pt x="1030" y="1607"/>
                  </a:lnTo>
                  <a:lnTo>
                    <a:pt x="975" y="1607"/>
                  </a:lnTo>
                  <a:lnTo>
                    <a:pt x="975" y="1551"/>
                  </a:lnTo>
                  <a:lnTo>
                    <a:pt x="1030" y="1551"/>
                  </a:lnTo>
                  <a:lnTo>
                    <a:pt x="1030" y="1579"/>
                  </a:lnTo>
                  <a:close/>
                  <a:moveTo>
                    <a:pt x="2539" y="2042"/>
                  </a:moveTo>
                  <a:lnTo>
                    <a:pt x="2539" y="2042"/>
                  </a:lnTo>
                  <a:lnTo>
                    <a:pt x="2534" y="2038"/>
                  </a:lnTo>
                  <a:lnTo>
                    <a:pt x="2528" y="2033"/>
                  </a:lnTo>
                  <a:lnTo>
                    <a:pt x="2523" y="2030"/>
                  </a:lnTo>
                  <a:lnTo>
                    <a:pt x="2516" y="2027"/>
                  </a:lnTo>
                  <a:lnTo>
                    <a:pt x="2511" y="2025"/>
                  </a:lnTo>
                  <a:lnTo>
                    <a:pt x="2504" y="2024"/>
                  </a:lnTo>
                  <a:lnTo>
                    <a:pt x="2490" y="2021"/>
                  </a:lnTo>
                  <a:lnTo>
                    <a:pt x="2490" y="2021"/>
                  </a:lnTo>
                  <a:lnTo>
                    <a:pt x="2480" y="2022"/>
                  </a:lnTo>
                  <a:lnTo>
                    <a:pt x="2471" y="2024"/>
                  </a:lnTo>
                  <a:lnTo>
                    <a:pt x="2462" y="2027"/>
                  </a:lnTo>
                  <a:lnTo>
                    <a:pt x="2453" y="2030"/>
                  </a:lnTo>
                  <a:lnTo>
                    <a:pt x="2446" y="2035"/>
                  </a:lnTo>
                  <a:lnTo>
                    <a:pt x="2439" y="2039"/>
                  </a:lnTo>
                  <a:lnTo>
                    <a:pt x="2432" y="2046"/>
                  </a:lnTo>
                  <a:lnTo>
                    <a:pt x="2426" y="2052"/>
                  </a:lnTo>
                  <a:lnTo>
                    <a:pt x="2421" y="2060"/>
                  </a:lnTo>
                  <a:lnTo>
                    <a:pt x="2416" y="2069"/>
                  </a:lnTo>
                  <a:lnTo>
                    <a:pt x="2413" y="2078"/>
                  </a:lnTo>
                  <a:lnTo>
                    <a:pt x="2409" y="2089"/>
                  </a:lnTo>
                  <a:lnTo>
                    <a:pt x="2406" y="2099"/>
                  </a:lnTo>
                  <a:lnTo>
                    <a:pt x="2405" y="2111"/>
                  </a:lnTo>
                  <a:lnTo>
                    <a:pt x="2404" y="2123"/>
                  </a:lnTo>
                  <a:lnTo>
                    <a:pt x="2403" y="2136"/>
                  </a:lnTo>
                  <a:lnTo>
                    <a:pt x="2403" y="2136"/>
                  </a:lnTo>
                  <a:lnTo>
                    <a:pt x="2404" y="2149"/>
                  </a:lnTo>
                  <a:lnTo>
                    <a:pt x="2405" y="2161"/>
                  </a:lnTo>
                  <a:lnTo>
                    <a:pt x="2406" y="2174"/>
                  </a:lnTo>
                  <a:lnTo>
                    <a:pt x="2409" y="2186"/>
                  </a:lnTo>
                  <a:lnTo>
                    <a:pt x="2411" y="2196"/>
                  </a:lnTo>
                  <a:lnTo>
                    <a:pt x="2416" y="2206"/>
                  </a:lnTo>
                  <a:lnTo>
                    <a:pt x="2420" y="2214"/>
                  </a:lnTo>
                  <a:lnTo>
                    <a:pt x="2426" y="2222"/>
                  </a:lnTo>
                  <a:lnTo>
                    <a:pt x="2431" y="2230"/>
                  </a:lnTo>
                  <a:lnTo>
                    <a:pt x="2438" y="2235"/>
                  </a:lnTo>
                  <a:lnTo>
                    <a:pt x="2445" y="2241"/>
                  </a:lnTo>
                  <a:lnTo>
                    <a:pt x="2452" y="2245"/>
                  </a:lnTo>
                  <a:lnTo>
                    <a:pt x="2461" y="2250"/>
                  </a:lnTo>
                  <a:lnTo>
                    <a:pt x="2470" y="2252"/>
                  </a:lnTo>
                  <a:lnTo>
                    <a:pt x="2479" y="2253"/>
                  </a:lnTo>
                  <a:lnTo>
                    <a:pt x="2489" y="2254"/>
                  </a:lnTo>
                  <a:lnTo>
                    <a:pt x="2489" y="2254"/>
                  </a:lnTo>
                  <a:lnTo>
                    <a:pt x="2495" y="2253"/>
                  </a:lnTo>
                  <a:lnTo>
                    <a:pt x="2503" y="2252"/>
                  </a:lnTo>
                  <a:lnTo>
                    <a:pt x="2510" y="2251"/>
                  </a:lnTo>
                  <a:lnTo>
                    <a:pt x="2515" y="2249"/>
                  </a:lnTo>
                  <a:lnTo>
                    <a:pt x="2522" y="2245"/>
                  </a:lnTo>
                  <a:lnTo>
                    <a:pt x="2528" y="2242"/>
                  </a:lnTo>
                  <a:lnTo>
                    <a:pt x="2534" y="2238"/>
                  </a:lnTo>
                  <a:lnTo>
                    <a:pt x="2539" y="2232"/>
                  </a:lnTo>
                  <a:lnTo>
                    <a:pt x="2539" y="2249"/>
                  </a:lnTo>
                  <a:lnTo>
                    <a:pt x="2595" y="2249"/>
                  </a:lnTo>
                  <a:lnTo>
                    <a:pt x="2595" y="1934"/>
                  </a:lnTo>
                  <a:lnTo>
                    <a:pt x="2539" y="1962"/>
                  </a:lnTo>
                  <a:lnTo>
                    <a:pt x="2539" y="2042"/>
                  </a:lnTo>
                  <a:close/>
                  <a:moveTo>
                    <a:pt x="2501" y="2203"/>
                  </a:moveTo>
                  <a:lnTo>
                    <a:pt x="2501" y="2203"/>
                  </a:lnTo>
                  <a:lnTo>
                    <a:pt x="2493" y="2202"/>
                  </a:lnTo>
                  <a:lnTo>
                    <a:pt x="2487" y="2200"/>
                  </a:lnTo>
                  <a:lnTo>
                    <a:pt x="2479" y="2197"/>
                  </a:lnTo>
                  <a:lnTo>
                    <a:pt x="2472" y="2190"/>
                  </a:lnTo>
                  <a:lnTo>
                    <a:pt x="2467" y="2181"/>
                  </a:lnTo>
                  <a:lnTo>
                    <a:pt x="2462" y="2169"/>
                  </a:lnTo>
                  <a:lnTo>
                    <a:pt x="2460" y="2154"/>
                  </a:lnTo>
                  <a:lnTo>
                    <a:pt x="2459" y="2134"/>
                  </a:lnTo>
                  <a:lnTo>
                    <a:pt x="2459" y="2134"/>
                  </a:lnTo>
                  <a:lnTo>
                    <a:pt x="2460" y="2117"/>
                  </a:lnTo>
                  <a:lnTo>
                    <a:pt x="2462" y="2103"/>
                  </a:lnTo>
                  <a:lnTo>
                    <a:pt x="2467" y="2092"/>
                  </a:lnTo>
                  <a:lnTo>
                    <a:pt x="2472" y="2084"/>
                  </a:lnTo>
                  <a:lnTo>
                    <a:pt x="2479" y="2079"/>
                  </a:lnTo>
                  <a:lnTo>
                    <a:pt x="2485" y="2074"/>
                  </a:lnTo>
                  <a:lnTo>
                    <a:pt x="2493" y="2073"/>
                  </a:lnTo>
                  <a:lnTo>
                    <a:pt x="2500" y="2072"/>
                  </a:lnTo>
                  <a:lnTo>
                    <a:pt x="2500" y="2072"/>
                  </a:lnTo>
                  <a:lnTo>
                    <a:pt x="2507" y="2073"/>
                  </a:lnTo>
                  <a:lnTo>
                    <a:pt x="2514" y="2074"/>
                  </a:lnTo>
                  <a:lnTo>
                    <a:pt x="2520" y="2076"/>
                  </a:lnTo>
                  <a:lnTo>
                    <a:pt x="2525" y="2080"/>
                  </a:lnTo>
                  <a:lnTo>
                    <a:pt x="2530" y="2083"/>
                  </a:lnTo>
                  <a:lnTo>
                    <a:pt x="2534" y="2086"/>
                  </a:lnTo>
                  <a:lnTo>
                    <a:pt x="2539" y="2094"/>
                  </a:lnTo>
                  <a:lnTo>
                    <a:pt x="2539" y="2181"/>
                  </a:lnTo>
                  <a:lnTo>
                    <a:pt x="2539" y="2181"/>
                  </a:lnTo>
                  <a:lnTo>
                    <a:pt x="2533" y="2189"/>
                  </a:lnTo>
                  <a:lnTo>
                    <a:pt x="2525" y="2196"/>
                  </a:lnTo>
                  <a:lnTo>
                    <a:pt x="2520" y="2199"/>
                  </a:lnTo>
                  <a:lnTo>
                    <a:pt x="2514" y="2201"/>
                  </a:lnTo>
                  <a:lnTo>
                    <a:pt x="2507" y="2202"/>
                  </a:lnTo>
                  <a:lnTo>
                    <a:pt x="2501" y="2203"/>
                  </a:lnTo>
                  <a:lnTo>
                    <a:pt x="2501" y="2203"/>
                  </a:lnTo>
                  <a:close/>
                  <a:moveTo>
                    <a:pt x="672" y="2089"/>
                  </a:moveTo>
                  <a:lnTo>
                    <a:pt x="672" y="2089"/>
                  </a:lnTo>
                  <a:lnTo>
                    <a:pt x="664" y="2084"/>
                  </a:lnTo>
                  <a:lnTo>
                    <a:pt x="656" y="2080"/>
                  </a:lnTo>
                  <a:lnTo>
                    <a:pt x="646" y="2078"/>
                  </a:lnTo>
                  <a:lnTo>
                    <a:pt x="636" y="2076"/>
                  </a:lnTo>
                  <a:lnTo>
                    <a:pt x="636" y="2076"/>
                  </a:lnTo>
                  <a:lnTo>
                    <a:pt x="627" y="2078"/>
                  </a:lnTo>
                  <a:lnTo>
                    <a:pt x="618" y="2080"/>
                  </a:lnTo>
                  <a:lnTo>
                    <a:pt x="611" y="2084"/>
                  </a:lnTo>
                  <a:lnTo>
                    <a:pt x="606" y="2090"/>
                  </a:lnTo>
                  <a:lnTo>
                    <a:pt x="601" y="2096"/>
                  </a:lnTo>
                  <a:lnTo>
                    <a:pt x="599" y="2105"/>
                  </a:lnTo>
                  <a:lnTo>
                    <a:pt x="597" y="2116"/>
                  </a:lnTo>
                  <a:lnTo>
                    <a:pt x="596" y="2128"/>
                  </a:lnTo>
                  <a:lnTo>
                    <a:pt x="596" y="2249"/>
                  </a:lnTo>
                  <a:lnTo>
                    <a:pt x="542" y="2249"/>
                  </a:lnTo>
                  <a:lnTo>
                    <a:pt x="542" y="2027"/>
                  </a:lnTo>
                  <a:lnTo>
                    <a:pt x="596" y="2027"/>
                  </a:lnTo>
                  <a:lnTo>
                    <a:pt x="596" y="2046"/>
                  </a:lnTo>
                  <a:lnTo>
                    <a:pt x="596" y="2046"/>
                  </a:lnTo>
                  <a:lnTo>
                    <a:pt x="601" y="2040"/>
                  </a:lnTo>
                  <a:lnTo>
                    <a:pt x="607" y="2035"/>
                  </a:lnTo>
                  <a:lnTo>
                    <a:pt x="613" y="2031"/>
                  </a:lnTo>
                  <a:lnTo>
                    <a:pt x="619" y="2028"/>
                  </a:lnTo>
                  <a:lnTo>
                    <a:pt x="625" y="2025"/>
                  </a:lnTo>
                  <a:lnTo>
                    <a:pt x="631" y="2024"/>
                  </a:lnTo>
                  <a:lnTo>
                    <a:pt x="639" y="2022"/>
                  </a:lnTo>
                  <a:lnTo>
                    <a:pt x="646" y="2021"/>
                  </a:lnTo>
                  <a:lnTo>
                    <a:pt x="646" y="2021"/>
                  </a:lnTo>
                  <a:lnTo>
                    <a:pt x="657" y="2022"/>
                  </a:lnTo>
                  <a:lnTo>
                    <a:pt x="668" y="2026"/>
                  </a:lnTo>
                  <a:lnTo>
                    <a:pt x="679" y="2030"/>
                  </a:lnTo>
                  <a:lnTo>
                    <a:pt x="688" y="2036"/>
                  </a:lnTo>
                  <a:lnTo>
                    <a:pt x="672" y="2089"/>
                  </a:lnTo>
                  <a:close/>
                  <a:moveTo>
                    <a:pt x="241" y="2027"/>
                  </a:moveTo>
                  <a:lnTo>
                    <a:pt x="295" y="2027"/>
                  </a:lnTo>
                  <a:lnTo>
                    <a:pt x="232" y="2249"/>
                  </a:lnTo>
                  <a:lnTo>
                    <a:pt x="184" y="2249"/>
                  </a:lnTo>
                  <a:lnTo>
                    <a:pt x="160" y="2157"/>
                  </a:lnTo>
                  <a:lnTo>
                    <a:pt x="160" y="2157"/>
                  </a:lnTo>
                  <a:lnTo>
                    <a:pt x="148" y="2108"/>
                  </a:lnTo>
                  <a:lnTo>
                    <a:pt x="148" y="2108"/>
                  </a:lnTo>
                  <a:lnTo>
                    <a:pt x="142" y="2132"/>
                  </a:lnTo>
                  <a:lnTo>
                    <a:pt x="136" y="2158"/>
                  </a:lnTo>
                  <a:lnTo>
                    <a:pt x="110" y="2249"/>
                  </a:lnTo>
                  <a:lnTo>
                    <a:pt x="63" y="2249"/>
                  </a:lnTo>
                  <a:lnTo>
                    <a:pt x="63" y="2247"/>
                  </a:lnTo>
                  <a:lnTo>
                    <a:pt x="0" y="2027"/>
                  </a:lnTo>
                  <a:lnTo>
                    <a:pt x="57" y="2027"/>
                  </a:lnTo>
                  <a:lnTo>
                    <a:pt x="77" y="2110"/>
                  </a:lnTo>
                  <a:lnTo>
                    <a:pt x="77" y="2110"/>
                  </a:lnTo>
                  <a:lnTo>
                    <a:pt x="83" y="2136"/>
                  </a:lnTo>
                  <a:lnTo>
                    <a:pt x="88" y="2164"/>
                  </a:lnTo>
                  <a:lnTo>
                    <a:pt x="88" y="2164"/>
                  </a:lnTo>
                  <a:lnTo>
                    <a:pt x="95" y="2136"/>
                  </a:lnTo>
                  <a:lnTo>
                    <a:pt x="102" y="2108"/>
                  </a:lnTo>
                  <a:lnTo>
                    <a:pt x="125" y="2027"/>
                  </a:lnTo>
                  <a:lnTo>
                    <a:pt x="172" y="2027"/>
                  </a:lnTo>
                  <a:lnTo>
                    <a:pt x="195" y="2108"/>
                  </a:lnTo>
                  <a:lnTo>
                    <a:pt x="195" y="2108"/>
                  </a:lnTo>
                  <a:lnTo>
                    <a:pt x="202" y="2135"/>
                  </a:lnTo>
                  <a:lnTo>
                    <a:pt x="209" y="2165"/>
                  </a:lnTo>
                  <a:lnTo>
                    <a:pt x="209" y="2165"/>
                  </a:lnTo>
                  <a:lnTo>
                    <a:pt x="213" y="2139"/>
                  </a:lnTo>
                  <a:lnTo>
                    <a:pt x="220" y="2108"/>
                  </a:lnTo>
                  <a:lnTo>
                    <a:pt x="241" y="2027"/>
                  </a:lnTo>
                  <a:close/>
                  <a:moveTo>
                    <a:pt x="406" y="2021"/>
                  </a:moveTo>
                  <a:lnTo>
                    <a:pt x="406" y="2021"/>
                  </a:lnTo>
                  <a:lnTo>
                    <a:pt x="396" y="2022"/>
                  </a:lnTo>
                  <a:lnTo>
                    <a:pt x="385" y="2024"/>
                  </a:lnTo>
                  <a:lnTo>
                    <a:pt x="375" y="2027"/>
                  </a:lnTo>
                  <a:lnTo>
                    <a:pt x="366" y="2030"/>
                  </a:lnTo>
                  <a:lnTo>
                    <a:pt x="358" y="2035"/>
                  </a:lnTo>
                  <a:lnTo>
                    <a:pt x="349" y="2040"/>
                  </a:lnTo>
                  <a:lnTo>
                    <a:pt x="341" y="2047"/>
                  </a:lnTo>
                  <a:lnTo>
                    <a:pt x="334" y="2054"/>
                  </a:lnTo>
                  <a:lnTo>
                    <a:pt x="328" y="2062"/>
                  </a:lnTo>
                  <a:lnTo>
                    <a:pt x="322" y="2071"/>
                  </a:lnTo>
                  <a:lnTo>
                    <a:pt x="317" y="2081"/>
                  </a:lnTo>
                  <a:lnTo>
                    <a:pt x="313" y="2091"/>
                  </a:lnTo>
                  <a:lnTo>
                    <a:pt x="310" y="2102"/>
                  </a:lnTo>
                  <a:lnTo>
                    <a:pt x="308" y="2113"/>
                  </a:lnTo>
                  <a:lnTo>
                    <a:pt x="306" y="2125"/>
                  </a:lnTo>
                  <a:lnTo>
                    <a:pt x="306" y="2138"/>
                  </a:lnTo>
                  <a:lnTo>
                    <a:pt x="306" y="2138"/>
                  </a:lnTo>
                  <a:lnTo>
                    <a:pt x="306" y="2150"/>
                  </a:lnTo>
                  <a:lnTo>
                    <a:pt x="308" y="2163"/>
                  </a:lnTo>
                  <a:lnTo>
                    <a:pt x="310" y="2174"/>
                  </a:lnTo>
                  <a:lnTo>
                    <a:pt x="313" y="2185"/>
                  </a:lnTo>
                  <a:lnTo>
                    <a:pt x="317" y="2194"/>
                  </a:lnTo>
                  <a:lnTo>
                    <a:pt x="322" y="2204"/>
                  </a:lnTo>
                  <a:lnTo>
                    <a:pt x="328" y="2213"/>
                  </a:lnTo>
                  <a:lnTo>
                    <a:pt x="334" y="2221"/>
                  </a:lnTo>
                  <a:lnTo>
                    <a:pt x="341" y="2229"/>
                  </a:lnTo>
                  <a:lnTo>
                    <a:pt x="349" y="2235"/>
                  </a:lnTo>
                  <a:lnTo>
                    <a:pt x="358" y="2241"/>
                  </a:lnTo>
                  <a:lnTo>
                    <a:pt x="366" y="2245"/>
                  </a:lnTo>
                  <a:lnTo>
                    <a:pt x="375" y="2249"/>
                  </a:lnTo>
                  <a:lnTo>
                    <a:pt x="385" y="2252"/>
                  </a:lnTo>
                  <a:lnTo>
                    <a:pt x="396" y="2253"/>
                  </a:lnTo>
                  <a:lnTo>
                    <a:pt x="406" y="2254"/>
                  </a:lnTo>
                  <a:lnTo>
                    <a:pt x="406" y="2254"/>
                  </a:lnTo>
                  <a:lnTo>
                    <a:pt x="417" y="2253"/>
                  </a:lnTo>
                  <a:lnTo>
                    <a:pt x="428" y="2252"/>
                  </a:lnTo>
                  <a:lnTo>
                    <a:pt x="438" y="2249"/>
                  </a:lnTo>
                  <a:lnTo>
                    <a:pt x="447" y="2245"/>
                  </a:lnTo>
                  <a:lnTo>
                    <a:pt x="456" y="2241"/>
                  </a:lnTo>
                  <a:lnTo>
                    <a:pt x="465" y="2235"/>
                  </a:lnTo>
                  <a:lnTo>
                    <a:pt x="472" y="2229"/>
                  </a:lnTo>
                  <a:lnTo>
                    <a:pt x="479" y="2221"/>
                  </a:lnTo>
                  <a:lnTo>
                    <a:pt x="486" y="2213"/>
                  </a:lnTo>
                  <a:lnTo>
                    <a:pt x="491" y="2204"/>
                  </a:lnTo>
                  <a:lnTo>
                    <a:pt x="496" y="2194"/>
                  </a:lnTo>
                  <a:lnTo>
                    <a:pt x="500" y="2185"/>
                  </a:lnTo>
                  <a:lnTo>
                    <a:pt x="503" y="2174"/>
                  </a:lnTo>
                  <a:lnTo>
                    <a:pt x="505" y="2163"/>
                  </a:lnTo>
                  <a:lnTo>
                    <a:pt x="508" y="2150"/>
                  </a:lnTo>
                  <a:lnTo>
                    <a:pt x="508" y="2138"/>
                  </a:lnTo>
                  <a:lnTo>
                    <a:pt x="508" y="2138"/>
                  </a:lnTo>
                  <a:lnTo>
                    <a:pt x="508" y="2125"/>
                  </a:lnTo>
                  <a:lnTo>
                    <a:pt x="505" y="2113"/>
                  </a:lnTo>
                  <a:lnTo>
                    <a:pt x="503" y="2102"/>
                  </a:lnTo>
                  <a:lnTo>
                    <a:pt x="500" y="2091"/>
                  </a:lnTo>
                  <a:lnTo>
                    <a:pt x="496" y="2081"/>
                  </a:lnTo>
                  <a:lnTo>
                    <a:pt x="491" y="2071"/>
                  </a:lnTo>
                  <a:lnTo>
                    <a:pt x="486" y="2062"/>
                  </a:lnTo>
                  <a:lnTo>
                    <a:pt x="479" y="2054"/>
                  </a:lnTo>
                  <a:lnTo>
                    <a:pt x="472" y="2047"/>
                  </a:lnTo>
                  <a:lnTo>
                    <a:pt x="465" y="2040"/>
                  </a:lnTo>
                  <a:lnTo>
                    <a:pt x="456" y="2035"/>
                  </a:lnTo>
                  <a:lnTo>
                    <a:pt x="447" y="2030"/>
                  </a:lnTo>
                  <a:lnTo>
                    <a:pt x="438" y="2027"/>
                  </a:lnTo>
                  <a:lnTo>
                    <a:pt x="428" y="2024"/>
                  </a:lnTo>
                  <a:lnTo>
                    <a:pt x="417" y="2022"/>
                  </a:lnTo>
                  <a:lnTo>
                    <a:pt x="406" y="2021"/>
                  </a:lnTo>
                  <a:lnTo>
                    <a:pt x="406" y="2021"/>
                  </a:lnTo>
                  <a:close/>
                  <a:moveTo>
                    <a:pt x="406" y="2202"/>
                  </a:moveTo>
                  <a:lnTo>
                    <a:pt x="406" y="2202"/>
                  </a:lnTo>
                  <a:lnTo>
                    <a:pt x="396" y="2201"/>
                  </a:lnTo>
                  <a:lnTo>
                    <a:pt x="387" y="2198"/>
                  </a:lnTo>
                  <a:lnTo>
                    <a:pt x="381" y="2192"/>
                  </a:lnTo>
                  <a:lnTo>
                    <a:pt x="374" y="2185"/>
                  </a:lnTo>
                  <a:lnTo>
                    <a:pt x="369" y="2176"/>
                  </a:lnTo>
                  <a:lnTo>
                    <a:pt x="364" y="2165"/>
                  </a:lnTo>
                  <a:lnTo>
                    <a:pt x="362" y="2151"/>
                  </a:lnTo>
                  <a:lnTo>
                    <a:pt x="362" y="2138"/>
                  </a:lnTo>
                  <a:lnTo>
                    <a:pt x="362" y="2138"/>
                  </a:lnTo>
                  <a:lnTo>
                    <a:pt x="362" y="2124"/>
                  </a:lnTo>
                  <a:lnTo>
                    <a:pt x="364" y="2111"/>
                  </a:lnTo>
                  <a:lnTo>
                    <a:pt x="369" y="2101"/>
                  </a:lnTo>
                  <a:lnTo>
                    <a:pt x="374" y="2091"/>
                  </a:lnTo>
                  <a:lnTo>
                    <a:pt x="381" y="2083"/>
                  </a:lnTo>
                  <a:lnTo>
                    <a:pt x="387" y="2078"/>
                  </a:lnTo>
                  <a:lnTo>
                    <a:pt x="396" y="2074"/>
                  </a:lnTo>
                  <a:lnTo>
                    <a:pt x="406" y="2073"/>
                  </a:lnTo>
                  <a:lnTo>
                    <a:pt x="406" y="2073"/>
                  </a:lnTo>
                  <a:lnTo>
                    <a:pt x="416" y="2074"/>
                  </a:lnTo>
                  <a:lnTo>
                    <a:pt x="425" y="2078"/>
                  </a:lnTo>
                  <a:lnTo>
                    <a:pt x="433" y="2083"/>
                  </a:lnTo>
                  <a:lnTo>
                    <a:pt x="439" y="2091"/>
                  </a:lnTo>
                  <a:lnTo>
                    <a:pt x="445" y="2101"/>
                  </a:lnTo>
                  <a:lnTo>
                    <a:pt x="448" y="2111"/>
                  </a:lnTo>
                  <a:lnTo>
                    <a:pt x="450" y="2124"/>
                  </a:lnTo>
                  <a:lnTo>
                    <a:pt x="451" y="2138"/>
                  </a:lnTo>
                  <a:lnTo>
                    <a:pt x="451" y="2138"/>
                  </a:lnTo>
                  <a:lnTo>
                    <a:pt x="450" y="2151"/>
                  </a:lnTo>
                  <a:lnTo>
                    <a:pt x="448" y="2165"/>
                  </a:lnTo>
                  <a:lnTo>
                    <a:pt x="445" y="2176"/>
                  </a:lnTo>
                  <a:lnTo>
                    <a:pt x="439" y="2185"/>
                  </a:lnTo>
                  <a:lnTo>
                    <a:pt x="433" y="2192"/>
                  </a:lnTo>
                  <a:lnTo>
                    <a:pt x="425" y="2198"/>
                  </a:lnTo>
                  <a:lnTo>
                    <a:pt x="416" y="2201"/>
                  </a:lnTo>
                  <a:lnTo>
                    <a:pt x="406" y="2202"/>
                  </a:lnTo>
                  <a:lnTo>
                    <a:pt x="406" y="2202"/>
                  </a:lnTo>
                  <a:close/>
                  <a:moveTo>
                    <a:pt x="2269" y="2089"/>
                  </a:moveTo>
                  <a:lnTo>
                    <a:pt x="2269" y="2089"/>
                  </a:lnTo>
                  <a:lnTo>
                    <a:pt x="2260" y="2084"/>
                  </a:lnTo>
                  <a:lnTo>
                    <a:pt x="2251" y="2080"/>
                  </a:lnTo>
                  <a:lnTo>
                    <a:pt x="2242" y="2078"/>
                  </a:lnTo>
                  <a:lnTo>
                    <a:pt x="2233" y="2076"/>
                  </a:lnTo>
                  <a:lnTo>
                    <a:pt x="2233" y="2076"/>
                  </a:lnTo>
                  <a:lnTo>
                    <a:pt x="2223" y="2078"/>
                  </a:lnTo>
                  <a:lnTo>
                    <a:pt x="2215" y="2080"/>
                  </a:lnTo>
                  <a:lnTo>
                    <a:pt x="2208" y="2084"/>
                  </a:lnTo>
                  <a:lnTo>
                    <a:pt x="2203" y="2090"/>
                  </a:lnTo>
                  <a:lnTo>
                    <a:pt x="2198" y="2096"/>
                  </a:lnTo>
                  <a:lnTo>
                    <a:pt x="2195" y="2105"/>
                  </a:lnTo>
                  <a:lnTo>
                    <a:pt x="2193" y="2116"/>
                  </a:lnTo>
                  <a:lnTo>
                    <a:pt x="2193" y="2128"/>
                  </a:lnTo>
                  <a:lnTo>
                    <a:pt x="2193" y="2249"/>
                  </a:lnTo>
                  <a:lnTo>
                    <a:pt x="2138" y="2249"/>
                  </a:lnTo>
                  <a:lnTo>
                    <a:pt x="2138" y="2027"/>
                  </a:lnTo>
                  <a:lnTo>
                    <a:pt x="2193" y="2027"/>
                  </a:lnTo>
                  <a:lnTo>
                    <a:pt x="2193" y="2046"/>
                  </a:lnTo>
                  <a:lnTo>
                    <a:pt x="2193" y="2046"/>
                  </a:lnTo>
                  <a:lnTo>
                    <a:pt x="2197" y="2040"/>
                  </a:lnTo>
                  <a:lnTo>
                    <a:pt x="2203" y="2035"/>
                  </a:lnTo>
                  <a:lnTo>
                    <a:pt x="2208" y="2031"/>
                  </a:lnTo>
                  <a:lnTo>
                    <a:pt x="2215" y="2028"/>
                  </a:lnTo>
                  <a:lnTo>
                    <a:pt x="2222" y="2025"/>
                  </a:lnTo>
                  <a:lnTo>
                    <a:pt x="2228" y="2024"/>
                  </a:lnTo>
                  <a:lnTo>
                    <a:pt x="2235" y="2022"/>
                  </a:lnTo>
                  <a:lnTo>
                    <a:pt x="2242" y="2021"/>
                  </a:lnTo>
                  <a:lnTo>
                    <a:pt x="2242" y="2021"/>
                  </a:lnTo>
                  <a:lnTo>
                    <a:pt x="2253" y="2022"/>
                  </a:lnTo>
                  <a:lnTo>
                    <a:pt x="2264" y="2026"/>
                  </a:lnTo>
                  <a:lnTo>
                    <a:pt x="2275" y="2030"/>
                  </a:lnTo>
                  <a:lnTo>
                    <a:pt x="2283" y="2036"/>
                  </a:lnTo>
                  <a:lnTo>
                    <a:pt x="2269" y="2089"/>
                  </a:lnTo>
                  <a:close/>
                  <a:moveTo>
                    <a:pt x="1836" y="2027"/>
                  </a:moveTo>
                  <a:lnTo>
                    <a:pt x="1891" y="2027"/>
                  </a:lnTo>
                  <a:lnTo>
                    <a:pt x="1828" y="2249"/>
                  </a:lnTo>
                  <a:lnTo>
                    <a:pt x="1780" y="2249"/>
                  </a:lnTo>
                  <a:lnTo>
                    <a:pt x="1756" y="2157"/>
                  </a:lnTo>
                  <a:lnTo>
                    <a:pt x="1756" y="2157"/>
                  </a:lnTo>
                  <a:lnTo>
                    <a:pt x="1744" y="2108"/>
                  </a:lnTo>
                  <a:lnTo>
                    <a:pt x="1744" y="2108"/>
                  </a:lnTo>
                  <a:lnTo>
                    <a:pt x="1738" y="2132"/>
                  </a:lnTo>
                  <a:lnTo>
                    <a:pt x="1732" y="2158"/>
                  </a:lnTo>
                  <a:lnTo>
                    <a:pt x="1707" y="2249"/>
                  </a:lnTo>
                  <a:lnTo>
                    <a:pt x="1660" y="2249"/>
                  </a:lnTo>
                  <a:lnTo>
                    <a:pt x="1659" y="2247"/>
                  </a:lnTo>
                  <a:lnTo>
                    <a:pt x="1597" y="2027"/>
                  </a:lnTo>
                  <a:lnTo>
                    <a:pt x="1653" y="2027"/>
                  </a:lnTo>
                  <a:lnTo>
                    <a:pt x="1674" y="2110"/>
                  </a:lnTo>
                  <a:lnTo>
                    <a:pt x="1674" y="2110"/>
                  </a:lnTo>
                  <a:lnTo>
                    <a:pt x="1680" y="2136"/>
                  </a:lnTo>
                  <a:lnTo>
                    <a:pt x="1685" y="2164"/>
                  </a:lnTo>
                  <a:lnTo>
                    <a:pt x="1685" y="2164"/>
                  </a:lnTo>
                  <a:lnTo>
                    <a:pt x="1691" y="2136"/>
                  </a:lnTo>
                  <a:lnTo>
                    <a:pt x="1699" y="2108"/>
                  </a:lnTo>
                  <a:lnTo>
                    <a:pt x="1722" y="2027"/>
                  </a:lnTo>
                  <a:lnTo>
                    <a:pt x="1768" y="2027"/>
                  </a:lnTo>
                  <a:lnTo>
                    <a:pt x="1791" y="2108"/>
                  </a:lnTo>
                  <a:lnTo>
                    <a:pt x="1791" y="2108"/>
                  </a:lnTo>
                  <a:lnTo>
                    <a:pt x="1798" y="2135"/>
                  </a:lnTo>
                  <a:lnTo>
                    <a:pt x="1804" y="2165"/>
                  </a:lnTo>
                  <a:lnTo>
                    <a:pt x="1804" y="2165"/>
                  </a:lnTo>
                  <a:lnTo>
                    <a:pt x="1810" y="2139"/>
                  </a:lnTo>
                  <a:lnTo>
                    <a:pt x="1817" y="2108"/>
                  </a:lnTo>
                  <a:lnTo>
                    <a:pt x="1836" y="2027"/>
                  </a:lnTo>
                  <a:close/>
                  <a:moveTo>
                    <a:pt x="2002" y="2021"/>
                  </a:moveTo>
                  <a:lnTo>
                    <a:pt x="2002" y="2021"/>
                  </a:lnTo>
                  <a:lnTo>
                    <a:pt x="1992" y="2022"/>
                  </a:lnTo>
                  <a:lnTo>
                    <a:pt x="1981" y="2024"/>
                  </a:lnTo>
                  <a:lnTo>
                    <a:pt x="1971" y="2027"/>
                  </a:lnTo>
                  <a:lnTo>
                    <a:pt x="1962" y="2030"/>
                  </a:lnTo>
                  <a:lnTo>
                    <a:pt x="1953" y="2035"/>
                  </a:lnTo>
                  <a:lnTo>
                    <a:pt x="1945" y="2041"/>
                  </a:lnTo>
                  <a:lnTo>
                    <a:pt x="1937" y="2047"/>
                  </a:lnTo>
                  <a:lnTo>
                    <a:pt x="1930" y="2054"/>
                  </a:lnTo>
                  <a:lnTo>
                    <a:pt x="1924" y="2062"/>
                  </a:lnTo>
                  <a:lnTo>
                    <a:pt x="1918" y="2071"/>
                  </a:lnTo>
                  <a:lnTo>
                    <a:pt x="1913" y="2081"/>
                  </a:lnTo>
                  <a:lnTo>
                    <a:pt x="1909" y="2091"/>
                  </a:lnTo>
                  <a:lnTo>
                    <a:pt x="1906" y="2102"/>
                  </a:lnTo>
                  <a:lnTo>
                    <a:pt x="1903" y="2114"/>
                  </a:lnTo>
                  <a:lnTo>
                    <a:pt x="1902" y="2125"/>
                  </a:lnTo>
                  <a:lnTo>
                    <a:pt x="1902" y="2138"/>
                  </a:lnTo>
                  <a:lnTo>
                    <a:pt x="1902" y="2138"/>
                  </a:lnTo>
                  <a:lnTo>
                    <a:pt x="1902" y="2150"/>
                  </a:lnTo>
                  <a:lnTo>
                    <a:pt x="1903" y="2163"/>
                  </a:lnTo>
                  <a:lnTo>
                    <a:pt x="1906" y="2174"/>
                  </a:lnTo>
                  <a:lnTo>
                    <a:pt x="1909" y="2185"/>
                  </a:lnTo>
                  <a:lnTo>
                    <a:pt x="1913" y="2194"/>
                  </a:lnTo>
                  <a:lnTo>
                    <a:pt x="1918" y="2204"/>
                  </a:lnTo>
                  <a:lnTo>
                    <a:pt x="1924" y="2213"/>
                  </a:lnTo>
                  <a:lnTo>
                    <a:pt x="1930" y="2221"/>
                  </a:lnTo>
                  <a:lnTo>
                    <a:pt x="1937" y="2229"/>
                  </a:lnTo>
                  <a:lnTo>
                    <a:pt x="1945" y="2235"/>
                  </a:lnTo>
                  <a:lnTo>
                    <a:pt x="1953" y="2241"/>
                  </a:lnTo>
                  <a:lnTo>
                    <a:pt x="1962" y="2245"/>
                  </a:lnTo>
                  <a:lnTo>
                    <a:pt x="1971" y="2249"/>
                  </a:lnTo>
                  <a:lnTo>
                    <a:pt x="1981" y="2252"/>
                  </a:lnTo>
                  <a:lnTo>
                    <a:pt x="1992" y="2253"/>
                  </a:lnTo>
                  <a:lnTo>
                    <a:pt x="2002" y="2254"/>
                  </a:lnTo>
                  <a:lnTo>
                    <a:pt x="2002" y="2254"/>
                  </a:lnTo>
                  <a:lnTo>
                    <a:pt x="2013" y="2253"/>
                  </a:lnTo>
                  <a:lnTo>
                    <a:pt x="2024" y="2252"/>
                  </a:lnTo>
                  <a:lnTo>
                    <a:pt x="2034" y="2249"/>
                  </a:lnTo>
                  <a:lnTo>
                    <a:pt x="2043" y="2245"/>
                  </a:lnTo>
                  <a:lnTo>
                    <a:pt x="2052" y="2241"/>
                  </a:lnTo>
                  <a:lnTo>
                    <a:pt x="2061" y="2235"/>
                  </a:lnTo>
                  <a:lnTo>
                    <a:pt x="2068" y="2229"/>
                  </a:lnTo>
                  <a:lnTo>
                    <a:pt x="2075" y="2221"/>
                  </a:lnTo>
                  <a:lnTo>
                    <a:pt x="2081" y="2213"/>
                  </a:lnTo>
                  <a:lnTo>
                    <a:pt x="2087" y="2204"/>
                  </a:lnTo>
                  <a:lnTo>
                    <a:pt x="2091" y="2194"/>
                  </a:lnTo>
                  <a:lnTo>
                    <a:pt x="2096" y="2185"/>
                  </a:lnTo>
                  <a:lnTo>
                    <a:pt x="2099" y="2174"/>
                  </a:lnTo>
                  <a:lnTo>
                    <a:pt x="2101" y="2163"/>
                  </a:lnTo>
                  <a:lnTo>
                    <a:pt x="2104" y="2150"/>
                  </a:lnTo>
                  <a:lnTo>
                    <a:pt x="2104" y="2138"/>
                  </a:lnTo>
                  <a:lnTo>
                    <a:pt x="2104" y="2138"/>
                  </a:lnTo>
                  <a:lnTo>
                    <a:pt x="2104" y="2125"/>
                  </a:lnTo>
                  <a:lnTo>
                    <a:pt x="2101" y="2114"/>
                  </a:lnTo>
                  <a:lnTo>
                    <a:pt x="2099" y="2102"/>
                  </a:lnTo>
                  <a:lnTo>
                    <a:pt x="2096" y="2091"/>
                  </a:lnTo>
                  <a:lnTo>
                    <a:pt x="2091" y="2081"/>
                  </a:lnTo>
                  <a:lnTo>
                    <a:pt x="2087" y="2071"/>
                  </a:lnTo>
                  <a:lnTo>
                    <a:pt x="2081" y="2062"/>
                  </a:lnTo>
                  <a:lnTo>
                    <a:pt x="2075" y="2054"/>
                  </a:lnTo>
                  <a:lnTo>
                    <a:pt x="2068" y="2047"/>
                  </a:lnTo>
                  <a:lnTo>
                    <a:pt x="2061" y="2041"/>
                  </a:lnTo>
                  <a:lnTo>
                    <a:pt x="2052" y="2035"/>
                  </a:lnTo>
                  <a:lnTo>
                    <a:pt x="2043" y="2030"/>
                  </a:lnTo>
                  <a:lnTo>
                    <a:pt x="2034" y="2027"/>
                  </a:lnTo>
                  <a:lnTo>
                    <a:pt x="2024" y="2024"/>
                  </a:lnTo>
                  <a:lnTo>
                    <a:pt x="2013" y="2022"/>
                  </a:lnTo>
                  <a:lnTo>
                    <a:pt x="2002" y="2021"/>
                  </a:lnTo>
                  <a:lnTo>
                    <a:pt x="2002" y="2021"/>
                  </a:lnTo>
                  <a:close/>
                  <a:moveTo>
                    <a:pt x="2002" y="2202"/>
                  </a:moveTo>
                  <a:lnTo>
                    <a:pt x="2002" y="2202"/>
                  </a:lnTo>
                  <a:lnTo>
                    <a:pt x="1992" y="2201"/>
                  </a:lnTo>
                  <a:lnTo>
                    <a:pt x="1984" y="2198"/>
                  </a:lnTo>
                  <a:lnTo>
                    <a:pt x="1977" y="2192"/>
                  </a:lnTo>
                  <a:lnTo>
                    <a:pt x="1970" y="2185"/>
                  </a:lnTo>
                  <a:lnTo>
                    <a:pt x="1964" y="2176"/>
                  </a:lnTo>
                  <a:lnTo>
                    <a:pt x="1960" y="2165"/>
                  </a:lnTo>
                  <a:lnTo>
                    <a:pt x="1958" y="2151"/>
                  </a:lnTo>
                  <a:lnTo>
                    <a:pt x="1958" y="2138"/>
                  </a:lnTo>
                  <a:lnTo>
                    <a:pt x="1958" y="2138"/>
                  </a:lnTo>
                  <a:lnTo>
                    <a:pt x="1958" y="2124"/>
                  </a:lnTo>
                  <a:lnTo>
                    <a:pt x="1960" y="2112"/>
                  </a:lnTo>
                  <a:lnTo>
                    <a:pt x="1964" y="2101"/>
                  </a:lnTo>
                  <a:lnTo>
                    <a:pt x="1970" y="2091"/>
                  </a:lnTo>
                  <a:lnTo>
                    <a:pt x="1977" y="2083"/>
                  </a:lnTo>
                  <a:lnTo>
                    <a:pt x="1984" y="2078"/>
                  </a:lnTo>
                  <a:lnTo>
                    <a:pt x="1992" y="2074"/>
                  </a:lnTo>
                  <a:lnTo>
                    <a:pt x="2002" y="2073"/>
                  </a:lnTo>
                  <a:lnTo>
                    <a:pt x="2002" y="2073"/>
                  </a:lnTo>
                  <a:lnTo>
                    <a:pt x="2012" y="2074"/>
                  </a:lnTo>
                  <a:lnTo>
                    <a:pt x="2021" y="2078"/>
                  </a:lnTo>
                  <a:lnTo>
                    <a:pt x="2029" y="2083"/>
                  </a:lnTo>
                  <a:lnTo>
                    <a:pt x="2035" y="2091"/>
                  </a:lnTo>
                  <a:lnTo>
                    <a:pt x="2041" y="2101"/>
                  </a:lnTo>
                  <a:lnTo>
                    <a:pt x="2044" y="2112"/>
                  </a:lnTo>
                  <a:lnTo>
                    <a:pt x="2046" y="2124"/>
                  </a:lnTo>
                  <a:lnTo>
                    <a:pt x="2047" y="2138"/>
                  </a:lnTo>
                  <a:lnTo>
                    <a:pt x="2047" y="2138"/>
                  </a:lnTo>
                  <a:lnTo>
                    <a:pt x="2046" y="2151"/>
                  </a:lnTo>
                  <a:lnTo>
                    <a:pt x="2044" y="2165"/>
                  </a:lnTo>
                  <a:lnTo>
                    <a:pt x="2041" y="2176"/>
                  </a:lnTo>
                  <a:lnTo>
                    <a:pt x="2035" y="2185"/>
                  </a:lnTo>
                  <a:lnTo>
                    <a:pt x="2029" y="2192"/>
                  </a:lnTo>
                  <a:lnTo>
                    <a:pt x="2021" y="2198"/>
                  </a:lnTo>
                  <a:lnTo>
                    <a:pt x="2012" y="2201"/>
                  </a:lnTo>
                  <a:lnTo>
                    <a:pt x="2002" y="2202"/>
                  </a:lnTo>
                  <a:lnTo>
                    <a:pt x="2002" y="2202"/>
                  </a:lnTo>
                  <a:close/>
                  <a:moveTo>
                    <a:pt x="837" y="2100"/>
                  </a:moveTo>
                  <a:lnTo>
                    <a:pt x="904" y="2249"/>
                  </a:lnTo>
                  <a:lnTo>
                    <a:pt x="843" y="2249"/>
                  </a:lnTo>
                  <a:lnTo>
                    <a:pt x="797" y="2146"/>
                  </a:lnTo>
                  <a:lnTo>
                    <a:pt x="767" y="2182"/>
                  </a:lnTo>
                  <a:lnTo>
                    <a:pt x="767" y="2249"/>
                  </a:lnTo>
                  <a:lnTo>
                    <a:pt x="713" y="2249"/>
                  </a:lnTo>
                  <a:lnTo>
                    <a:pt x="713" y="1962"/>
                  </a:lnTo>
                  <a:lnTo>
                    <a:pt x="767" y="1934"/>
                  </a:lnTo>
                  <a:lnTo>
                    <a:pt x="767" y="2112"/>
                  </a:lnTo>
                  <a:lnTo>
                    <a:pt x="767" y="2112"/>
                  </a:lnTo>
                  <a:lnTo>
                    <a:pt x="788" y="2083"/>
                  </a:lnTo>
                  <a:lnTo>
                    <a:pt x="832" y="2027"/>
                  </a:lnTo>
                  <a:lnTo>
                    <a:pt x="896" y="2027"/>
                  </a:lnTo>
                  <a:lnTo>
                    <a:pt x="837" y="2100"/>
                  </a:lnTo>
                  <a:close/>
                  <a:moveTo>
                    <a:pt x="1097" y="2249"/>
                  </a:moveTo>
                  <a:lnTo>
                    <a:pt x="1042" y="2249"/>
                  </a:lnTo>
                  <a:lnTo>
                    <a:pt x="1042" y="2027"/>
                  </a:lnTo>
                  <a:lnTo>
                    <a:pt x="1097" y="2027"/>
                  </a:lnTo>
                  <a:lnTo>
                    <a:pt x="1097" y="2046"/>
                  </a:lnTo>
                  <a:lnTo>
                    <a:pt x="1097" y="2046"/>
                  </a:lnTo>
                  <a:lnTo>
                    <a:pt x="1103" y="2040"/>
                  </a:lnTo>
                  <a:lnTo>
                    <a:pt x="1108" y="2036"/>
                  </a:lnTo>
                  <a:lnTo>
                    <a:pt x="1115" y="2031"/>
                  </a:lnTo>
                  <a:lnTo>
                    <a:pt x="1121" y="2028"/>
                  </a:lnTo>
                  <a:lnTo>
                    <a:pt x="1129" y="2026"/>
                  </a:lnTo>
                  <a:lnTo>
                    <a:pt x="1137" y="2024"/>
                  </a:lnTo>
                  <a:lnTo>
                    <a:pt x="1144" y="2022"/>
                  </a:lnTo>
                  <a:lnTo>
                    <a:pt x="1153" y="2021"/>
                  </a:lnTo>
                  <a:lnTo>
                    <a:pt x="1153" y="2021"/>
                  </a:lnTo>
                  <a:lnTo>
                    <a:pt x="1163" y="2022"/>
                  </a:lnTo>
                  <a:lnTo>
                    <a:pt x="1172" y="2024"/>
                  </a:lnTo>
                  <a:lnTo>
                    <a:pt x="1180" y="2026"/>
                  </a:lnTo>
                  <a:lnTo>
                    <a:pt x="1189" y="2028"/>
                  </a:lnTo>
                  <a:lnTo>
                    <a:pt x="1195" y="2032"/>
                  </a:lnTo>
                  <a:lnTo>
                    <a:pt x="1202" y="2037"/>
                  </a:lnTo>
                  <a:lnTo>
                    <a:pt x="1208" y="2041"/>
                  </a:lnTo>
                  <a:lnTo>
                    <a:pt x="1214" y="2048"/>
                  </a:lnTo>
                  <a:lnTo>
                    <a:pt x="1218" y="2054"/>
                  </a:lnTo>
                  <a:lnTo>
                    <a:pt x="1223" y="2062"/>
                  </a:lnTo>
                  <a:lnTo>
                    <a:pt x="1226" y="2070"/>
                  </a:lnTo>
                  <a:lnTo>
                    <a:pt x="1229" y="2080"/>
                  </a:lnTo>
                  <a:lnTo>
                    <a:pt x="1232" y="2090"/>
                  </a:lnTo>
                  <a:lnTo>
                    <a:pt x="1233" y="2100"/>
                  </a:lnTo>
                  <a:lnTo>
                    <a:pt x="1234" y="2111"/>
                  </a:lnTo>
                  <a:lnTo>
                    <a:pt x="1235" y="2123"/>
                  </a:lnTo>
                  <a:lnTo>
                    <a:pt x="1235" y="2249"/>
                  </a:lnTo>
                  <a:lnTo>
                    <a:pt x="1180" y="2249"/>
                  </a:lnTo>
                  <a:lnTo>
                    <a:pt x="1180" y="2126"/>
                  </a:lnTo>
                  <a:lnTo>
                    <a:pt x="1180" y="2126"/>
                  </a:lnTo>
                  <a:lnTo>
                    <a:pt x="1179" y="2114"/>
                  </a:lnTo>
                  <a:lnTo>
                    <a:pt x="1178" y="2102"/>
                  </a:lnTo>
                  <a:lnTo>
                    <a:pt x="1174" y="2093"/>
                  </a:lnTo>
                  <a:lnTo>
                    <a:pt x="1170" y="2085"/>
                  </a:lnTo>
                  <a:lnTo>
                    <a:pt x="1164" y="2080"/>
                  </a:lnTo>
                  <a:lnTo>
                    <a:pt x="1158" y="2075"/>
                  </a:lnTo>
                  <a:lnTo>
                    <a:pt x="1149" y="2073"/>
                  </a:lnTo>
                  <a:lnTo>
                    <a:pt x="1139" y="2072"/>
                  </a:lnTo>
                  <a:lnTo>
                    <a:pt x="1139" y="2072"/>
                  </a:lnTo>
                  <a:lnTo>
                    <a:pt x="1130" y="2073"/>
                  </a:lnTo>
                  <a:lnTo>
                    <a:pt x="1121" y="2075"/>
                  </a:lnTo>
                  <a:lnTo>
                    <a:pt x="1114" y="2080"/>
                  </a:lnTo>
                  <a:lnTo>
                    <a:pt x="1108" y="2086"/>
                  </a:lnTo>
                  <a:lnTo>
                    <a:pt x="1104" y="2093"/>
                  </a:lnTo>
                  <a:lnTo>
                    <a:pt x="1100" y="2103"/>
                  </a:lnTo>
                  <a:lnTo>
                    <a:pt x="1098" y="2114"/>
                  </a:lnTo>
                  <a:lnTo>
                    <a:pt x="1097" y="2126"/>
                  </a:lnTo>
                  <a:lnTo>
                    <a:pt x="1097" y="2249"/>
                  </a:lnTo>
                  <a:close/>
                  <a:moveTo>
                    <a:pt x="1408" y="2042"/>
                  </a:moveTo>
                  <a:lnTo>
                    <a:pt x="1408" y="2042"/>
                  </a:lnTo>
                  <a:lnTo>
                    <a:pt x="1403" y="2038"/>
                  </a:lnTo>
                  <a:lnTo>
                    <a:pt x="1397" y="2033"/>
                  </a:lnTo>
                  <a:lnTo>
                    <a:pt x="1392" y="2030"/>
                  </a:lnTo>
                  <a:lnTo>
                    <a:pt x="1385" y="2027"/>
                  </a:lnTo>
                  <a:lnTo>
                    <a:pt x="1378" y="2025"/>
                  </a:lnTo>
                  <a:lnTo>
                    <a:pt x="1372" y="2024"/>
                  </a:lnTo>
                  <a:lnTo>
                    <a:pt x="1365" y="2022"/>
                  </a:lnTo>
                  <a:lnTo>
                    <a:pt x="1359" y="2021"/>
                  </a:lnTo>
                  <a:lnTo>
                    <a:pt x="1359" y="2021"/>
                  </a:lnTo>
                  <a:lnTo>
                    <a:pt x="1349" y="2022"/>
                  </a:lnTo>
                  <a:lnTo>
                    <a:pt x="1340" y="2024"/>
                  </a:lnTo>
                  <a:lnTo>
                    <a:pt x="1331" y="2026"/>
                  </a:lnTo>
                  <a:lnTo>
                    <a:pt x="1322" y="2030"/>
                  </a:lnTo>
                  <a:lnTo>
                    <a:pt x="1314" y="2033"/>
                  </a:lnTo>
                  <a:lnTo>
                    <a:pt x="1308" y="2039"/>
                  </a:lnTo>
                  <a:lnTo>
                    <a:pt x="1301" y="2046"/>
                  </a:lnTo>
                  <a:lnTo>
                    <a:pt x="1295" y="2052"/>
                  </a:lnTo>
                  <a:lnTo>
                    <a:pt x="1289" y="2060"/>
                  </a:lnTo>
                  <a:lnTo>
                    <a:pt x="1285" y="2069"/>
                  </a:lnTo>
                  <a:lnTo>
                    <a:pt x="1280" y="2078"/>
                  </a:lnTo>
                  <a:lnTo>
                    <a:pt x="1277" y="2089"/>
                  </a:lnTo>
                  <a:lnTo>
                    <a:pt x="1275" y="2099"/>
                  </a:lnTo>
                  <a:lnTo>
                    <a:pt x="1273" y="2111"/>
                  </a:lnTo>
                  <a:lnTo>
                    <a:pt x="1271" y="2123"/>
                  </a:lnTo>
                  <a:lnTo>
                    <a:pt x="1271" y="2135"/>
                  </a:lnTo>
                  <a:lnTo>
                    <a:pt x="1271" y="2135"/>
                  </a:lnTo>
                  <a:lnTo>
                    <a:pt x="1271" y="2149"/>
                  </a:lnTo>
                  <a:lnTo>
                    <a:pt x="1273" y="2161"/>
                  </a:lnTo>
                  <a:lnTo>
                    <a:pt x="1275" y="2174"/>
                  </a:lnTo>
                  <a:lnTo>
                    <a:pt x="1277" y="2186"/>
                  </a:lnTo>
                  <a:lnTo>
                    <a:pt x="1280" y="2196"/>
                  </a:lnTo>
                  <a:lnTo>
                    <a:pt x="1285" y="2206"/>
                  </a:lnTo>
                  <a:lnTo>
                    <a:pt x="1289" y="2214"/>
                  </a:lnTo>
                  <a:lnTo>
                    <a:pt x="1295" y="2222"/>
                  </a:lnTo>
                  <a:lnTo>
                    <a:pt x="1300" y="2230"/>
                  </a:lnTo>
                  <a:lnTo>
                    <a:pt x="1307" y="2235"/>
                  </a:lnTo>
                  <a:lnTo>
                    <a:pt x="1313" y="2241"/>
                  </a:lnTo>
                  <a:lnTo>
                    <a:pt x="1321" y="2245"/>
                  </a:lnTo>
                  <a:lnTo>
                    <a:pt x="1330" y="2249"/>
                  </a:lnTo>
                  <a:lnTo>
                    <a:pt x="1339" y="2252"/>
                  </a:lnTo>
                  <a:lnTo>
                    <a:pt x="1348" y="2253"/>
                  </a:lnTo>
                  <a:lnTo>
                    <a:pt x="1357" y="2254"/>
                  </a:lnTo>
                  <a:lnTo>
                    <a:pt x="1357" y="2254"/>
                  </a:lnTo>
                  <a:lnTo>
                    <a:pt x="1364" y="2253"/>
                  </a:lnTo>
                  <a:lnTo>
                    <a:pt x="1372" y="2252"/>
                  </a:lnTo>
                  <a:lnTo>
                    <a:pt x="1378" y="2251"/>
                  </a:lnTo>
                  <a:lnTo>
                    <a:pt x="1385" y="2249"/>
                  </a:lnTo>
                  <a:lnTo>
                    <a:pt x="1391" y="2245"/>
                  </a:lnTo>
                  <a:lnTo>
                    <a:pt x="1397" y="2242"/>
                  </a:lnTo>
                  <a:lnTo>
                    <a:pt x="1403" y="2238"/>
                  </a:lnTo>
                  <a:lnTo>
                    <a:pt x="1408" y="2232"/>
                  </a:lnTo>
                  <a:lnTo>
                    <a:pt x="1408" y="2238"/>
                  </a:lnTo>
                  <a:lnTo>
                    <a:pt x="1408" y="2238"/>
                  </a:lnTo>
                  <a:lnTo>
                    <a:pt x="1408" y="2246"/>
                  </a:lnTo>
                  <a:lnTo>
                    <a:pt x="1407" y="2256"/>
                  </a:lnTo>
                  <a:lnTo>
                    <a:pt x="1404" y="2266"/>
                  </a:lnTo>
                  <a:lnTo>
                    <a:pt x="1402" y="2271"/>
                  </a:lnTo>
                  <a:lnTo>
                    <a:pt x="1399" y="2275"/>
                  </a:lnTo>
                  <a:lnTo>
                    <a:pt x="1395" y="2279"/>
                  </a:lnTo>
                  <a:lnTo>
                    <a:pt x="1391" y="2284"/>
                  </a:lnTo>
                  <a:lnTo>
                    <a:pt x="1385" y="2287"/>
                  </a:lnTo>
                  <a:lnTo>
                    <a:pt x="1378" y="2290"/>
                  </a:lnTo>
                  <a:lnTo>
                    <a:pt x="1370" y="2293"/>
                  </a:lnTo>
                  <a:lnTo>
                    <a:pt x="1361" y="2295"/>
                  </a:lnTo>
                  <a:lnTo>
                    <a:pt x="1350" y="2296"/>
                  </a:lnTo>
                  <a:lnTo>
                    <a:pt x="1337" y="2296"/>
                  </a:lnTo>
                  <a:lnTo>
                    <a:pt x="1334" y="2296"/>
                  </a:lnTo>
                  <a:lnTo>
                    <a:pt x="1354" y="2339"/>
                  </a:lnTo>
                  <a:lnTo>
                    <a:pt x="1355" y="2339"/>
                  </a:lnTo>
                  <a:lnTo>
                    <a:pt x="1355" y="2339"/>
                  </a:lnTo>
                  <a:lnTo>
                    <a:pt x="1369" y="2339"/>
                  </a:lnTo>
                  <a:lnTo>
                    <a:pt x="1381" y="2338"/>
                  </a:lnTo>
                  <a:lnTo>
                    <a:pt x="1392" y="2335"/>
                  </a:lnTo>
                  <a:lnTo>
                    <a:pt x="1403" y="2332"/>
                  </a:lnTo>
                  <a:lnTo>
                    <a:pt x="1413" y="2328"/>
                  </a:lnTo>
                  <a:lnTo>
                    <a:pt x="1421" y="2324"/>
                  </a:lnTo>
                  <a:lnTo>
                    <a:pt x="1429" y="2318"/>
                  </a:lnTo>
                  <a:lnTo>
                    <a:pt x="1436" y="2311"/>
                  </a:lnTo>
                  <a:lnTo>
                    <a:pt x="1442" y="2304"/>
                  </a:lnTo>
                  <a:lnTo>
                    <a:pt x="1448" y="2296"/>
                  </a:lnTo>
                  <a:lnTo>
                    <a:pt x="1452" y="2286"/>
                  </a:lnTo>
                  <a:lnTo>
                    <a:pt x="1456" y="2276"/>
                  </a:lnTo>
                  <a:lnTo>
                    <a:pt x="1459" y="2266"/>
                  </a:lnTo>
                  <a:lnTo>
                    <a:pt x="1461" y="2254"/>
                  </a:lnTo>
                  <a:lnTo>
                    <a:pt x="1462" y="2242"/>
                  </a:lnTo>
                  <a:lnTo>
                    <a:pt x="1462" y="2229"/>
                  </a:lnTo>
                  <a:lnTo>
                    <a:pt x="1462" y="2027"/>
                  </a:lnTo>
                  <a:lnTo>
                    <a:pt x="1408" y="2027"/>
                  </a:lnTo>
                  <a:lnTo>
                    <a:pt x="1408" y="2042"/>
                  </a:lnTo>
                  <a:close/>
                  <a:moveTo>
                    <a:pt x="1408" y="2094"/>
                  </a:moveTo>
                  <a:lnTo>
                    <a:pt x="1408" y="2181"/>
                  </a:lnTo>
                  <a:lnTo>
                    <a:pt x="1408" y="2181"/>
                  </a:lnTo>
                  <a:lnTo>
                    <a:pt x="1401" y="2189"/>
                  </a:lnTo>
                  <a:lnTo>
                    <a:pt x="1393" y="2197"/>
                  </a:lnTo>
                  <a:lnTo>
                    <a:pt x="1387" y="2199"/>
                  </a:lnTo>
                  <a:lnTo>
                    <a:pt x="1382" y="2201"/>
                  </a:lnTo>
                  <a:lnTo>
                    <a:pt x="1376" y="2202"/>
                  </a:lnTo>
                  <a:lnTo>
                    <a:pt x="1369" y="2203"/>
                  </a:lnTo>
                  <a:lnTo>
                    <a:pt x="1369" y="2203"/>
                  </a:lnTo>
                  <a:lnTo>
                    <a:pt x="1362" y="2202"/>
                  </a:lnTo>
                  <a:lnTo>
                    <a:pt x="1354" y="2200"/>
                  </a:lnTo>
                  <a:lnTo>
                    <a:pt x="1348" y="2197"/>
                  </a:lnTo>
                  <a:lnTo>
                    <a:pt x="1341" y="2190"/>
                  </a:lnTo>
                  <a:lnTo>
                    <a:pt x="1335" y="2181"/>
                  </a:lnTo>
                  <a:lnTo>
                    <a:pt x="1331" y="2169"/>
                  </a:lnTo>
                  <a:lnTo>
                    <a:pt x="1329" y="2154"/>
                  </a:lnTo>
                  <a:lnTo>
                    <a:pt x="1328" y="2134"/>
                  </a:lnTo>
                  <a:lnTo>
                    <a:pt x="1328" y="2134"/>
                  </a:lnTo>
                  <a:lnTo>
                    <a:pt x="1329" y="2117"/>
                  </a:lnTo>
                  <a:lnTo>
                    <a:pt x="1331" y="2103"/>
                  </a:lnTo>
                  <a:lnTo>
                    <a:pt x="1335" y="2092"/>
                  </a:lnTo>
                  <a:lnTo>
                    <a:pt x="1341" y="2084"/>
                  </a:lnTo>
                  <a:lnTo>
                    <a:pt x="1348" y="2079"/>
                  </a:lnTo>
                  <a:lnTo>
                    <a:pt x="1354" y="2074"/>
                  </a:lnTo>
                  <a:lnTo>
                    <a:pt x="1362" y="2073"/>
                  </a:lnTo>
                  <a:lnTo>
                    <a:pt x="1369" y="2072"/>
                  </a:lnTo>
                  <a:lnTo>
                    <a:pt x="1369" y="2072"/>
                  </a:lnTo>
                  <a:lnTo>
                    <a:pt x="1376" y="2073"/>
                  </a:lnTo>
                  <a:lnTo>
                    <a:pt x="1383" y="2074"/>
                  </a:lnTo>
                  <a:lnTo>
                    <a:pt x="1388" y="2076"/>
                  </a:lnTo>
                  <a:lnTo>
                    <a:pt x="1394" y="2080"/>
                  </a:lnTo>
                  <a:lnTo>
                    <a:pt x="1398" y="2083"/>
                  </a:lnTo>
                  <a:lnTo>
                    <a:pt x="1402" y="2086"/>
                  </a:lnTo>
                  <a:lnTo>
                    <a:pt x="1408" y="2094"/>
                  </a:lnTo>
                  <a:lnTo>
                    <a:pt x="1408" y="2094"/>
                  </a:lnTo>
                  <a:close/>
                  <a:moveTo>
                    <a:pt x="938" y="2027"/>
                  </a:moveTo>
                  <a:lnTo>
                    <a:pt x="993" y="2027"/>
                  </a:lnTo>
                  <a:lnTo>
                    <a:pt x="993" y="2123"/>
                  </a:lnTo>
                  <a:lnTo>
                    <a:pt x="993" y="2249"/>
                  </a:lnTo>
                  <a:lnTo>
                    <a:pt x="938" y="2249"/>
                  </a:lnTo>
                  <a:lnTo>
                    <a:pt x="938" y="2027"/>
                  </a:lnTo>
                  <a:close/>
                  <a:moveTo>
                    <a:pt x="993" y="1967"/>
                  </a:moveTo>
                  <a:lnTo>
                    <a:pt x="993" y="1995"/>
                  </a:lnTo>
                  <a:lnTo>
                    <a:pt x="938" y="1995"/>
                  </a:lnTo>
                  <a:lnTo>
                    <a:pt x="938" y="1940"/>
                  </a:lnTo>
                  <a:lnTo>
                    <a:pt x="993" y="1940"/>
                  </a:lnTo>
                  <a:lnTo>
                    <a:pt x="993" y="1967"/>
                  </a:lnTo>
                  <a:close/>
                  <a:moveTo>
                    <a:pt x="2309" y="1962"/>
                  </a:moveTo>
                  <a:lnTo>
                    <a:pt x="2364" y="1934"/>
                  </a:lnTo>
                  <a:lnTo>
                    <a:pt x="2364" y="2127"/>
                  </a:lnTo>
                  <a:lnTo>
                    <a:pt x="2364" y="2249"/>
                  </a:lnTo>
                  <a:lnTo>
                    <a:pt x="2309" y="2249"/>
                  </a:lnTo>
                  <a:lnTo>
                    <a:pt x="2309" y="1962"/>
                  </a:lnTo>
                  <a:close/>
                  <a:moveTo>
                    <a:pt x="397" y="757"/>
                  </a:moveTo>
                  <a:lnTo>
                    <a:pt x="850" y="757"/>
                  </a:lnTo>
                  <a:lnTo>
                    <a:pt x="850" y="495"/>
                  </a:lnTo>
                  <a:lnTo>
                    <a:pt x="397" y="495"/>
                  </a:lnTo>
                  <a:lnTo>
                    <a:pt x="397" y="288"/>
                  </a:lnTo>
                  <a:lnTo>
                    <a:pt x="898" y="288"/>
                  </a:lnTo>
                  <a:lnTo>
                    <a:pt x="732" y="0"/>
                  </a:lnTo>
                  <a:lnTo>
                    <a:pt x="22" y="0"/>
                  </a:lnTo>
                  <a:lnTo>
                    <a:pt x="22" y="1251"/>
                  </a:lnTo>
                  <a:lnTo>
                    <a:pt x="1023" y="1251"/>
                  </a:lnTo>
                  <a:lnTo>
                    <a:pt x="1023" y="963"/>
                  </a:lnTo>
                  <a:lnTo>
                    <a:pt x="397" y="963"/>
                  </a:lnTo>
                  <a:lnTo>
                    <a:pt x="397" y="757"/>
                  </a:lnTo>
                  <a:close/>
                  <a:moveTo>
                    <a:pt x="1690" y="0"/>
                  </a:moveTo>
                  <a:lnTo>
                    <a:pt x="1477" y="409"/>
                  </a:lnTo>
                  <a:lnTo>
                    <a:pt x="1265" y="0"/>
                  </a:lnTo>
                  <a:lnTo>
                    <a:pt x="850" y="0"/>
                  </a:lnTo>
                  <a:lnTo>
                    <a:pt x="1287" y="757"/>
                  </a:lnTo>
                  <a:lnTo>
                    <a:pt x="1287" y="1251"/>
                  </a:lnTo>
                  <a:lnTo>
                    <a:pt x="1661" y="1251"/>
                  </a:lnTo>
                  <a:lnTo>
                    <a:pt x="1661" y="757"/>
                  </a:lnTo>
                  <a:lnTo>
                    <a:pt x="2099" y="0"/>
                  </a:lnTo>
                  <a:lnTo>
                    <a:pt x="169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Approved question tall">
  <p:cSld name="Approved question tall">
    <p:spTree>
      <p:nvGrpSpPr>
        <p:cNvPr id="1" name="Shape 121"/>
        <p:cNvGrpSpPr/>
        <p:nvPr/>
      </p:nvGrpSpPr>
      <p:grpSpPr>
        <a:xfrm>
          <a:off x="0" y="0"/>
          <a:ext cx="0" cy="0"/>
          <a:chOff x="0" y="0"/>
          <a:chExt cx="0" cy="0"/>
        </a:xfrm>
      </p:grpSpPr>
      <p:pic>
        <p:nvPicPr>
          <p:cNvPr id="122" name="Google Shape;122;p10"/>
          <p:cNvPicPr preferRelativeResize="0"/>
          <p:nvPr/>
        </p:nvPicPr>
        <p:blipFill rotWithShape="1">
          <a:blip r:embed="rId2">
            <a:alphaModFix/>
          </a:blip>
          <a:srcRect r="15539" b="21219"/>
          <a:stretch/>
        </p:blipFill>
        <p:spPr>
          <a:xfrm>
            <a:off x="0" y="-2"/>
            <a:ext cx="12198350" cy="6858001"/>
          </a:xfrm>
          <a:prstGeom prst="rect">
            <a:avLst/>
          </a:prstGeom>
          <a:noFill/>
          <a:ln>
            <a:noFill/>
          </a:ln>
        </p:spPr>
      </p:pic>
      <p:pic>
        <p:nvPicPr>
          <p:cNvPr id="123" name="Google Shape;123;p10"/>
          <p:cNvPicPr preferRelativeResize="0"/>
          <p:nvPr/>
        </p:nvPicPr>
        <p:blipFill rotWithShape="1">
          <a:blip r:embed="rId3">
            <a:alphaModFix/>
          </a:blip>
          <a:srcRect/>
          <a:stretch/>
        </p:blipFill>
        <p:spPr>
          <a:xfrm>
            <a:off x="489366" y="869576"/>
            <a:ext cx="4848024" cy="3933825"/>
          </a:xfrm>
          <a:prstGeom prst="rect">
            <a:avLst/>
          </a:prstGeom>
          <a:noFill/>
          <a:ln>
            <a:noFill/>
          </a:ln>
        </p:spPr>
      </p:pic>
      <p:grpSp>
        <p:nvGrpSpPr>
          <p:cNvPr id="124" name="Google Shape;124;p10"/>
          <p:cNvGrpSpPr/>
          <p:nvPr/>
        </p:nvGrpSpPr>
        <p:grpSpPr>
          <a:xfrm>
            <a:off x="498115" y="5826612"/>
            <a:ext cx="3878023" cy="570195"/>
            <a:chOff x="498115" y="5951018"/>
            <a:chExt cx="3878023" cy="570195"/>
          </a:xfrm>
        </p:grpSpPr>
        <p:sp>
          <p:nvSpPr>
            <p:cNvPr id="125" name="Google Shape;125;p10"/>
            <p:cNvSpPr/>
            <p:nvPr/>
          </p:nvSpPr>
          <p:spPr>
            <a:xfrm>
              <a:off x="498115" y="5951018"/>
              <a:ext cx="99392" cy="97648"/>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126" name="Google Shape;126;p10"/>
            <p:cNvSpPr/>
            <p:nvPr/>
          </p:nvSpPr>
          <p:spPr>
            <a:xfrm>
              <a:off x="693411" y="5951018"/>
              <a:ext cx="99392" cy="97648"/>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127" name="Google Shape;127;p10"/>
            <p:cNvSpPr/>
            <p:nvPr/>
          </p:nvSpPr>
          <p:spPr>
            <a:xfrm>
              <a:off x="890451" y="5951018"/>
              <a:ext cx="99392" cy="97648"/>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128" name="Google Shape;128;p10"/>
            <p:cNvSpPr/>
            <p:nvPr/>
          </p:nvSpPr>
          <p:spPr>
            <a:xfrm>
              <a:off x="498115" y="6181188"/>
              <a:ext cx="94161" cy="130778"/>
            </a:xfrm>
            <a:custGeom>
              <a:avLst/>
              <a:gdLst/>
              <a:ahLst/>
              <a:cxnLst/>
              <a:rect l="l" t="t" r="r" b="b"/>
              <a:pathLst>
                <a:path w="54" h="75" extrusionOk="0">
                  <a:moveTo>
                    <a:pt x="32" y="11"/>
                  </a:moveTo>
                  <a:lnTo>
                    <a:pt x="32" y="75"/>
                  </a:lnTo>
                  <a:lnTo>
                    <a:pt x="22" y="75"/>
                  </a:lnTo>
                  <a:lnTo>
                    <a:pt x="22" y="11"/>
                  </a:lnTo>
                  <a:lnTo>
                    <a:pt x="0" y="11"/>
                  </a:lnTo>
                  <a:lnTo>
                    <a:pt x="0" y="0"/>
                  </a:lnTo>
                  <a:lnTo>
                    <a:pt x="54" y="0"/>
                  </a:lnTo>
                  <a:lnTo>
                    <a:pt x="54" y="11"/>
                  </a:lnTo>
                  <a:lnTo>
                    <a:pt x="32" y="1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29" name="Google Shape;129;p10"/>
            <p:cNvSpPr/>
            <p:nvPr/>
          </p:nvSpPr>
          <p:spPr>
            <a:xfrm>
              <a:off x="609713" y="6174213"/>
              <a:ext cx="78468" cy="137753"/>
            </a:xfrm>
            <a:custGeom>
              <a:avLst/>
              <a:gdLst/>
              <a:ahLst/>
              <a:cxnLst/>
              <a:rect l="l" t="t" r="r" b="b"/>
              <a:pathLst>
                <a:path w="31" h="54" extrusionOk="0">
                  <a:moveTo>
                    <a:pt x="23" y="54"/>
                  </a:moveTo>
                  <a:cubicBezTo>
                    <a:pt x="23" y="32"/>
                    <a:pt x="23" y="32"/>
                    <a:pt x="23" y="32"/>
                  </a:cubicBezTo>
                  <a:cubicBezTo>
                    <a:pt x="23" y="28"/>
                    <a:pt x="22" y="26"/>
                    <a:pt x="21" y="24"/>
                  </a:cubicBezTo>
                  <a:cubicBezTo>
                    <a:pt x="20" y="22"/>
                    <a:pt x="18" y="22"/>
                    <a:pt x="15" y="22"/>
                  </a:cubicBezTo>
                  <a:cubicBezTo>
                    <a:pt x="14" y="22"/>
                    <a:pt x="13" y="22"/>
                    <a:pt x="12" y="22"/>
                  </a:cubicBezTo>
                  <a:cubicBezTo>
                    <a:pt x="11" y="22"/>
                    <a:pt x="10" y="23"/>
                    <a:pt x="9" y="24"/>
                  </a:cubicBezTo>
                  <a:cubicBezTo>
                    <a:pt x="9" y="25"/>
                    <a:pt x="8" y="26"/>
                    <a:pt x="8" y="27"/>
                  </a:cubicBezTo>
                  <a:cubicBezTo>
                    <a:pt x="7" y="28"/>
                    <a:pt x="7" y="30"/>
                    <a:pt x="7" y="31"/>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8" y="18"/>
                    <a:pt x="9" y="17"/>
                  </a:cubicBezTo>
                  <a:cubicBezTo>
                    <a:pt x="10" y="17"/>
                    <a:pt x="10" y="16"/>
                    <a:pt x="11" y="16"/>
                  </a:cubicBezTo>
                  <a:cubicBezTo>
                    <a:pt x="12" y="15"/>
                    <a:pt x="13" y="15"/>
                    <a:pt x="14" y="15"/>
                  </a:cubicBezTo>
                  <a:cubicBezTo>
                    <a:pt x="15" y="15"/>
                    <a:pt x="16" y="15"/>
                    <a:pt x="17" y="15"/>
                  </a:cubicBezTo>
                  <a:cubicBezTo>
                    <a:pt x="19" y="15"/>
                    <a:pt x="21" y="15"/>
                    <a:pt x="23" y="16"/>
                  </a:cubicBezTo>
                  <a:cubicBezTo>
                    <a:pt x="25" y="16"/>
                    <a:pt x="26" y="17"/>
                    <a:pt x="27" y="19"/>
                  </a:cubicBezTo>
                  <a:cubicBezTo>
                    <a:pt x="28" y="20"/>
                    <a:pt x="29" y="22"/>
                    <a:pt x="30" y="24"/>
                  </a:cubicBezTo>
                  <a:cubicBezTo>
                    <a:pt x="30" y="27"/>
                    <a:pt x="31" y="29"/>
                    <a:pt x="31" y="32"/>
                  </a:cubicBezTo>
                  <a:cubicBezTo>
                    <a:pt x="31" y="54"/>
                    <a:pt x="31" y="54"/>
                    <a:pt x="31" y="54"/>
                  </a:cubicBezTo>
                  <a:lnTo>
                    <a:pt x="23" y="5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30" name="Google Shape;130;p10"/>
            <p:cNvSpPr/>
            <p:nvPr/>
          </p:nvSpPr>
          <p:spPr>
            <a:xfrm>
              <a:off x="705618" y="6212575"/>
              <a:ext cx="85443" cy="101135"/>
            </a:xfrm>
            <a:custGeom>
              <a:avLst/>
              <a:gdLst/>
              <a:ahLst/>
              <a:cxnLst/>
              <a:rect l="l" t="t" r="r" b="b"/>
              <a:pathLst>
                <a:path w="33" h="40" extrusionOk="0">
                  <a:moveTo>
                    <a:pt x="33" y="19"/>
                  </a:moveTo>
                  <a:cubicBezTo>
                    <a:pt x="33" y="19"/>
                    <a:pt x="33" y="20"/>
                    <a:pt x="33" y="21"/>
                  </a:cubicBezTo>
                  <a:cubicBezTo>
                    <a:pt x="33" y="21"/>
                    <a:pt x="33" y="22"/>
                    <a:pt x="33" y="22"/>
                  </a:cubicBezTo>
                  <a:cubicBezTo>
                    <a:pt x="7" y="22"/>
                    <a:pt x="7" y="22"/>
                    <a:pt x="7"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19" y="33"/>
                  </a:cubicBezTo>
                  <a:cubicBezTo>
                    <a:pt x="20" y="32"/>
                    <a:pt x="21" y="32"/>
                    <a:pt x="22" y="32"/>
                  </a:cubicBezTo>
                  <a:cubicBezTo>
                    <a:pt x="22" y="32"/>
                    <a:pt x="23" y="31"/>
                    <a:pt x="23" y="31"/>
                  </a:cubicBezTo>
                  <a:cubicBezTo>
                    <a:pt x="24" y="31"/>
                    <a:pt x="25"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3"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0"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5" y="16"/>
                  </a:moveTo>
                  <a:cubicBezTo>
                    <a:pt x="25" y="15"/>
                    <a:pt x="25" y="13"/>
                    <a:pt x="25"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31" name="Google Shape;131;p10"/>
            <p:cNvSpPr/>
            <p:nvPr/>
          </p:nvSpPr>
          <p:spPr>
            <a:xfrm>
              <a:off x="857320" y="6174213"/>
              <a:ext cx="83698" cy="139497"/>
            </a:xfrm>
            <a:custGeom>
              <a:avLst/>
              <a:gdLst/>
              <a:ahLst/>
              <a:cxnLst/>
              <a:rect l="l" t="t" r="r" b="b"/>
              <a:pathLst>
                <a:path w="33" h="55" extrusionOk="0">
                  <a:moveTo>
                    <a:pt x="33" y="35"/>
                  </a:moveTo>
                  <a:cubicBezTo>
                    <a:pt x="33" y="38"/>
                    <a:pt x="32" y="41"/>
                    <a:pt x="31" y="44"/>
                  </a:cubicBezTo>
                  <a:cubicBezTo>
                    <a:pt x="30" y="46"/>
                    <a:pt x="29" y="48"/>
                    <a:pt x="28" y="50"/>
                  </a:cubicBezTo>
                  <a:cubicBezTo>
                    <a:pt x="27" y="51"/>
                    <a:pt x="25" y="53"/>
                    <a:pt x="23" y="53"/>
                  </a:cubicBezTo>
                  <a:cubicBezTo>
                    <a:pt x="21" y="54"/>
                    <a:pt x="19" y="55"/>
                    <a:pt x="17" y="55"/>
                  </a:cubicBezTo>
                  <a:cubicBezTo>
                    <a:pt x="16" y="55"/>
                    <a:pt x="14" y="54"/>
                    <a:pt x="12" y="53"/>
                  </a:cubicBezTo>
                  <a:cubicBezTo>
                    <a:pt x="10" y="52"/>
                    <a:pt x="9" y="51"/>
                    <a:pt x="8" y="50"/>
                  </a:cubicBezTo>
                  <a:cubicBezTo>
                    <a:pt x="8" y="54"/>
                    <a:pt x="8" y="54"/>
                    <a:pt x="8" y="54"/>
                  </a:cubicBezTo>
                  <a:cubicBezTo>
                    <a:pt x="0" y="54"/>
                    <a:pt x="0" y="54"/>
                    <a:pt x="0" y="54"/>
                  </a:cubicBezTo>
                  <a:cubicBezTo>
                    <a:pt x="0" y="4"/>
                    <a:pt x="0" y="4"/>
                    <a:pt x="0" y="4"/>
                  </a:cubicBezTo>
                  <a:cubicBezTo>
                    <a:pt x="8" y="0"/>
                    <a:pt x="8" y="0"/>
                    <a:pt x="8" y="0"/>
                  </a:cubicBezTo>
                  <a:cubicBezTo>
                    <a:pt x="8" y="19"/>
                    <a:pt x="8" y="19"/>
                    <a:pt x="8" y="19"/>
                  </a:cubicBezTo>
                  <a:cubicBezTo>
                    <a:pt x="9" y="18"/>
                    <a:pt x="9" y="18"/>
                    <a:pt x="10" y="17"/>
                  </a:cubicBezTo>
                  <a:cubicBezTo>
                    <a:pt x="11" y="17"/>
                    <a:pt x="11" y="16"/>
                    <a:pt x="12" y="16"/>
                  </a:cubicBezTo>
                  <a:cubicBezTo>
                    <a:pt x="13" y="16"/>
                    <a:pt x="13" y="15"/>
                    <a:pt x="14" y="15"/>
                  </a:cubicBezTo>
                  <a:cubicBezTo>
                    <a:pt x="15" y="15"/>
                    <a:pt x="16" y="15"/>
                    <a:pt x="18" y="15"/>
                  </a:cubicBezTo>
                  <a:cubicBezTo>
                    <a:pt x="20" y="15"/>
                    <a:pt x="22" y="15"/>
                    <a:pt x="24" y="16"/>
                  </a:cubicBezTo>
                  <a:cubicBezTo>
                    <a:pt x="25" y="16"/>
                    <a:pt x="27" y="18"/>
                    <a:pt x="28" y="19"/>
                  </a:cubicBezTo>
                  <a:cubicBezTo>
                    <a:pt x="30" y="21"/>
                    <a:pt x="31" y="23"/>
                    <a:pt x="31" y="26"/>
                  </a:cubicBezTo>
                  <a:cubicBezTo>
                    <a:pt x="32" y="28"/>
                    <a:pt x="33" y="32"/>
                    <a:pt x="33" y="35"/>
                  </a:cubicBezTo>
                  <a:close/>
                  <a:moveTo>
                    <a:pt x="25" y="35"/>
                  </a:moveTo>
                  <a:cubicBezTo>
                    <a:pt x="25" y="31"/>
                    <a:pt x="24" y="27"/>
                    <a:pt x="23" y="25"/>
                  </a:cubicBezTo>
                  <a:cubicBezTo>
                    <a:pt x="21" y="23"/>
                    <a:pt x="19" y="22"/>
                    <a:pt x="16" y="22"/>
                  </a:cubicBezTo>
                  <a:cubicBezTo>
                    <a:pt x="15" y="22"/>
                    <a:pt x="15" y="22"/>
                    <a:pt x="14" y="22"/>
                  </a:cubicBezTo>
                  <a:cubicBezTo>
                    <a:pt x="13" y="22"/>
                    <a:pt x="12" y="23"/>
                    <a:pt x="11" y="23"/>
                  </a:cubicBezTo>
                  <a:cubicBezTo>
                    <a:pt x="11" y="23"/>
                    <a:pt x="10" y="24"/>
                    <a:pt x="9" y="25"/>
                  </a:cubicBezTo>
                  <a:cubicBezTo>
                    <a:pt x="9" y="25"/>
                    <a:pt x="8" y="26"/>
                    <a:pt x="8" y="26"/>
                  </a:cubicBezTo>
                  <a:cubicBezTo>
                    <a:pt x="8" y="43"/>
                    <a:pt x="8" y="43"/>
                    <a:pt x="8" y="43"/>
                  </a:cubicBezTo>
                  <a:cubicBezTo>
                    <a:pt x="8" y="43"/>
                    <a:pt x="9" y="44"/>
                    <a:pt x="9" y="44"/>
                  </a:cubicBezTo>
                  <a:cubicBezTo>
                    <a:pt x="10" y="45"/>
                    <a:pt x="11" y="45"/>
                    <a:pt x="11" y="46"/>
                  </a:cubicBezTo>
                  <a:cubicBezTo>
                    <a:pt x="12" y="46"/>
                    <a:pt x="13" y="47"/>
                    <a:pt x="14" y="47"/>
                  </a:cubicBezTo>
                  <a:cubicBezTo>
                    <a:pt x="15" y="47"/>
                    <a:pt x="16" y="48"/>
                    <a:pt x="17" y="48"/>
                  </a:cubicBezTo>
                  <a:cubicBezTo>
                    <a:pt x="19" y="48"/>
                    <a:pt x="21" y="47"/>
                    <a:pt x="23" y="45"/>
                  </a:cubicBezTo>
                  <a:cubicBezTo>
                    <a:pt x="24" y="43"/>
                    <a:pt x="25" y="39"/>
                    <a:pt x="25" y="3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32" name="Google Shape;132;p10"/>
            <p:cNvSpPr/>
            <p:nvPr/>
          </p:nvSpPr>
          <p:spPr>
            <a:xfrm>
              <a:off x="956713" y="6212575"/>
              <a:ext cx="83698" cy="101135"/>
            </a:xfrm>
            <a:custGeom>
              <a:avLst/>
              <a:gdLst/>
              <a:ahLst/>
              <a:cxnLst/>
              <a:rect l="l" t="t" r="r" b="b"/>
              <a:pathLst>
                <a:path w="33" h="40" extrusionOk="0">
                  <a:moveTo>
                    <a:pt x="33" y="19"/>
                  </a:moveTo>
                  <a:cubicBezTo>
                    <a:pt x="33" y="19"/>
                    <a:pt x="33" y="20"/>
                    <a:pt x="33" y="21"/>
                  </a:cubicBezTo>
                  <a:cubicBezTo>
                    <a:pt x="33" y="21"/>
                    <a:pt x="32" y="22"/>
                    <a:pt x="32" y="22"/>
                  </a:cubicBezTo>
                  <a:cubicBezTo>
                    <a:pt x="7" y="22"/>
                    <a:pt x="7" y="22"/>
                    <a:pt x="7" y="22"/>
                  </a:cubicBezTo>
                  <a:cubicBezTo>
                    <a:pt x="7" y="24"/>
                    <a:pt x="8" y="26"/>
                    <a:pt x="8" y="27"/>
                  </a:cubicBezTo>
                  <a:cubicBezTo>
                    <a:pt x="9" y="28"/>
                    <a:pt x="10" y="29"/>
                    <a:pt x="10" y="30"/>
                  </a:cubicBezTo>
                  <a:cubicBezTo>
                    <a:pt x="11" y="31"/>
                    <a:pt x="12" y="32"/>
                    <a:pt x="13" y="32"/>
                  </a:cubicBezTo>
                  <a:cubicBezTo>
                    <a:pt x="14" y="33"/>
                    <a:pt x="16" y="33"/>
                    <a:pt x="17" y="33"/>
                  </a:cubicBezTo>
                  <a:cubicBezTo>
                    <a:pt x="18" y="33"/>
                    <a:pt x="18" y="33"/>
                    <a:pt x="19" y="33"/>
                  </a:cubicBezTo>
                  <a:cubicBezTo>
                    <a:pt x="20" y="32"/>
                    <a:pt x="21" y="32"/>
                    <a:pt x="21" y="32"/>
                  </a:cubicBezTo>
                  <a:cubicBezTo>
                    <a:pt x="22" y="32"/>
                    <a:pt x="22" y="31"/>
                    <a:pt x="23" y="31"/>
                  </a:cubicBezTo>
                  <a:cubicBezTo>
                    <a:pt x="24" y="31"/>
                    <a:pt x="24"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19" y="39"/>
                    <a:pt x="18" y="40"/>
                    <a:pt x="16" y="40"/>
                  </a:cubicBezTo>
                  <a:cubicBezTo>
                    <a:pt x="15" y="40"/>
                    <a:pt x="13" y="39"/>
                    <a:pt x="12" y="39"/>
                  </a:cubicBezTo>
                  <a:cubicBezTo>
                    <a:pt x="10" y="38"/>
                    <a:pt x="9" y="38"/>
                    <a:pt x="8" y="37"/>
                  </a:cubicBezTo>
                  <a:cubicBezTo>
                    <a:pt x="7" y="36"/>
                    <a:pt x="6" y="35"/>
                    <a:pt x="5" y="34"/>
                  </a:cubicBezTo>
                  <a:cubicBezTo>
                    <a:pt x="4" y="34"/>
                    <a:pt x="3" y="32"/>
                    <a:pt x="2" y="31"/>
                  </a:cubicBezTo>
                  <a:cubicBezTo>
                    <a:pt x="1" y="29"/>
                    <a:pt x="1" y="28"/>
                    <a:pt x="0" y="26"/>
                  </a:cubicBezTo>
                  <a:cubicBezTo>
                    <a:pt x="0" y="24"/>
                    <a:pt x="0" y="22"/>
                    <a:pt x="0" y="20"/>
                  </a:cubicBezTo>
                  <a:cubicBezTo>
                    <a:pt x="0" y="16"/>
                    <a:pt x="0" y="13"/>
                    <a:pt x="1" y="11"/>
                  </a:cubicBezTo>
                  <a:cubicBezTo>
                    <a:pt x="2" y="8"/>
                    <a:pt x="3" y="6"/>
                    <a:pt x="4" y="5"/>
                  </a:cubicBezTo>
                  <a:cubicBezTo>
                    <a:pt x="6" y="3"/>
                    <a:pt x="8" y="2"/>
                    <a:pt x="10" y="1"/>
                  </a:cubicBezTo>
                  <a:cubicBezTo>
                    <a:pt x="12" y="0"/>
                    <a:pt x="14" y="0"/>
                    <a:pt x="16" y="0"/>
                  </a:cubicBezTo>
                  <a:cubicBezTo>
                    <a:pt x="19" y="0"/>
                    <a:pt x="22" y="0"/>
                    <a:pt x="24" y="1"/>
                  </a:cubicBezTo>
                  <a:cubicBezTo>
                    <a:pt x="26" y="2"/>
                    <a:pt x="27" y="4"/>
                    <a:pt x="29" y="5"/>
                  </a:cubicBezTo>
                  <a:cubicBezTo>
                    <a:pt x="30" y="7"/>
                    <a:pt x="31" y="9"/>
                    <a:pt x="32" y="11"/>
                  </a:cubicBezTo>
                  <a:cubicBezTo>
                    <a:pt x="32" y="14"/>
                    <a:pt x="33" y="16"/>
                    <a:pt x="33" y="19"/>
                  </a:cubicBezTo>
                  <a:close/>
                  <a:moveTo>
                    <a:pt x="25" y="16"/>
                  </a:moveTo>
                  <a:cubicBezTo>
                    <a:pt x="25" y="15"/>
                    <a:pt x="25" y="13"/>
                    <a:pt x="24" y="12"/>
                  </a:cubicBezTo>
                  <a:cubicBezTo>
                    <a:pt x="24" y="11"/>
                    <a:pt x="23" y="10"/>
                    <a:pt x="23" y="9"/>
                  </a:cubicBezTo>
                  <a:cubicBezTo>
                    <a:pt x="22" y="8"/>
                    <a:pt x="21" y="8"/>
                    <a:pt x="20" y="7"/>
                  </a:cubicBezTo>
                  <a:cubicBezTo>
                    <a:pt x="19" y="7"/>
                    <a:pt x="18" y="6"/>
                    <a:pt x="16" y="6"/>
                  </a:cubicBezTo>
                  <a:cubicBezTo>
                    <a:pt x="15" y="6"/>
                    <a:pt x="13" y="7"/>
                    <a:pt x="12" y="7"/>
                  </a:cubicBezTo>
                  <a:cubicBezTo>
                    <a:pt x="11" y="7"/>
                    <a:pt x="11" y="8"/>
                    <a:pt x="10" y="9"/>
                  </a:cubicBezTo>
                  <a:cubicBezTo>
                    <a:pt x="9" y="10"/>
                    <a:pt x="9" y="11"/>
                    <a:pt x="8" y="12"/>
                  </a:cubicBezTo>
                  <a:cubicBezTo>
                    <a:pt x="8" y="13"/>
                    <a:pt x="7" y="14"/>
                    <a:pt x="7"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33" name="Google Shape;133;p10"/>
            <p:cNvSpPr/>
            <p:nvPr/>
          </p:nvSpPr>
          <p:spPr>
            <a:xfrm>
              <a:off x="1050873"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3" y="55"/>
                    <a:pt x="12" y="54"/>
                    <a:pt x="11" y="54"/>
                  </a:cubicBezTo>
                  <a:cubicBezTo>
                    <a:pt x="10" y="54"/>
                    <a:pt x="9" y="53"/>
                    <a:pt x="8" y="52"/>
                  </a:cubicBezTo>
                  <a:cubicBezTo>
                    <a:pt x="7" y="51"/>
                    <a:pt x="6" y="50"/>
                    <a:pt x="6" y="49"/>
                  </a:cubicBezTo>
                  <a:cubicBezTo>
                    <a:pt x="6"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5"/>
                    <a:pt x="13" y="45"/>
                  </a:cubicBezTo>
                  <a:cubicBezTo>
                    <a:pt x="13" y="46"/>
                    <a:pt x="13" y="46"/>
                    <a:pt x="14" y="47"/>
                  </a:cubicBezTo>
                  <a:cubicBezTo>
                    <a:pt x="14" y="47"/>
                    <a:pt x="14" y="47"/>
                    <a:pt x="15" y="47"/>
                  </a:cubicBezTo>
                  <a:cubicBezTo>
                    <a:pt x="15" y="48"/>
                    <a:pt x="16" y="48"/>
                    <a:pt x="17" y="48"/>
                  </a:cubicBezTo>
                  <a:cubicBezTo>
                    <a:pt x="18" y="48"/>
                    <a:pt x="19" y="48"/>
                    <a:pt x="20" y="47"/>
                  </a:cubicBezTo>
                  <a:cubicBezTo>
                    <a:pt x="21" y="47"/>
                    <a:pt x="22"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34" name="Google Shape;134;p10"/>
            <p:cNvSpPr/>
            <p:nvPr/>
          </p:nvSpPr>
          <p:spPr>
            <a:xfrm>
              <a:off x="1118877"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3" y="55"/>
                    <a:pt x="11" y="54"/>
                    <a:pt x="10" y="54"/>
                  </a:cubicBezTo>
                  <a:cubicBezTo>
                    <a:pt x="9" y="54"/>
                    <a:pt x="9"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5"/>
                    <a:pt x="13" y="45"/>
                  </a:cubicBezTo>
                  <a:cubicBezTo>
                    <a:pt x="13" y="46"/>
                    <a:pt x="13" y="46"/>
                    <a:pt x="14" y="47"/>
                  </a:cubicBezTo>
                  <a:cubicBezTo>
                    <a:pt x="14" y="47"/>
                    <a:pt x="14" y="47"/>
                    <a:pt x="15" y="47"/>
                  </a:cubicBezTo>
                  <a:cubicBezTo>
                    <a:pt x="15" y="48"/>
                    <a:pt x="16" y="48"/>
                    <a:pt x="17" y="48"/>
                  </a:cubicBezTo>
                  <a:cubicBezTo>
                    <a:pt x="18" y="48"/>
                    <a:pt x="19" y="48"/>
                    <a:pt x="20" y="47"/>
                  </a:cubicBezTo>
                  <a:cubicBezTo>
                    <a:pt x="21"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35" name="Google Shape;135;p10"/>
            <p:cNvSpPr/>
            <p:nvPr/>
          </p:nvSpPr>
          <p:spPr>
            <a:xfrm>
              <a:off x="1190370" y="6212575"/>
              <a:ext cx="83698" cy="101135"/>
            </a:xfrm>
            <a:custGeom>
              <a:avLst/>
              <a:gdLst/>
              <a:ahLst/>
              <a:cxnLst/>
              <a:rect l="l" t="t" r="r" b="b"/>
              <a:pathLst>
                <a:path w="33" h="40" extrusionOk="0">
                  <a:moveTo>
                    <a:pt x="33" y="19"/>
                  </a:moveTo>
                  <a:cubicBezTo>
                    <a:pt x="33" y="19"/>
                    <a:pt x="33" y="20"/>
                    <a:pt x="33" y="21"/>
                  </a:cubicBezTo>
                  <a:cubicBezTo>
                    <a:pt x="32" y="21"/>
                    <a:pt x="32" y="22"/>
                    <a:pt x="32" y="22"/>
                  </a:cubicBezTo>
                  <a:cubicBezTo>
                    <a:pt x="7" y="22"/>
                    <a:pt x="7" y="22"/>
                    <a:pt x="7" y="22"/>
                  </a:cubicBezTo>
                  <a:cubicBezTo>
                    <a:pt x="7" y="24"/>
                    <a:pt x="8" y="26"/>
                    <a:pt x="8" y="27"/>
                  </a:cubicBezTo>
                  <a:cubicBezTo>
                    <a:pt x="9" y="28"/>
                    <a:pt x="10" y="29"/>
                    <a:pt x="10" y="30"/>
                  </a:cubicBezTo>
                  <a:cubicBezTo>
                    <a:pt x="11" y="31"/>
                    <a:pt x="12" y="32"/>
                    <a:pt x="13" y="32"/>
                  </a:cubicBezTo>
                  <a:cubicBezTo>
                    <a:pt x="14" y="33"/>
                    <a:pt x="16" y="33"/>
                    <a:pt x="17" y="33"/>
                  </a:cubicBezTo>
                  <a:cubicBezTo>
                    <a:pt x="18" y="33"/>
                    <a:pt x="18" y="33"/>
                    <a:pt x="19" y="33"/>
                  </a:cubicBezTo>
                  <a:cubicBezTo>
                    <a:pt x="20" y="32"/>
                    <a:pt x="20" y="32"/>
                    <a:pt x="21" y="32"/>
                  </a:cubicBezTo>
                  <a:cubicBezTo>
                    <a:pt x="22" y="32"/>
                    <a:pt x="22" y="31"/>
                    <a:pt x="23" y="31"/>
                  </a:cubicBezTo>
                  <a:cubicBezTo>
                    <a:pt x="23" y="31"/>
                    <a:pt x="24" y="30"/>
                    <a:pt x="25" y="30"/>
                  </a:cubicBezTo>
                  <a:cubicBezTo>
                    <a:pt x="29" y="35"/>
                    <a:pt x="29" y="35"/>
                    <a:pt x="29" y="35"/>
                  </a:cubicBezTo>
                  <a:cubicBezTo>
                    <a:pt x="29" y="35"/>
                    <a:pt x="28" y="36"/>
                    <a:pt x="27" y="37"/>
                  </a:cubicBezTo>
                  <a:cubicBezTo>
                    <a:pt x="26" y="37"/>
                    <a:pt x="25" y="38"/>
                    <a:pt x="24" y="38"/>
                  </a:cubicBezTo>
                  <a:cubicBezTo>
                    <a:pt x="23" y="39"/>
                    <a:pt x="22" y="39"/>
                    <a:pt x="20" y="39"/>
                  </a:cubicBezTo>
                  <a:cubicBezTo>
                    <a:pt x="19" y="39"/>
                    <a:pt x="18" y="40"/>
                    <a:pt x="16" y="40"/>
                  </a:cubicBezTo>
                  <a:cubicBezTo>
                    <a:pt x="15" y="40"/>
                    <a:pt x="13" y="39"/>
                    <a:pt x="12" y="39"/>
                  </a:cubicBezTo>
                  <a:cubicBezTo>
                    <a:pt x="10" y="38"/>
                    <a:pt x="9" y="38"/>
                    <a:pt x="8" y="37"/>
                  </a:cubicBezTo>
                  <a:cubicBezTo>
                    <a:pt x="7" y="36"/>
                    <a:pt x="6" y="35"/>
                    <a:pt x="5" y="34"/>
                  </a:cubicBezTo>
                  <a:cubicBezTo>
                    <a:pt x="4" y="34"/>
                    <a:pt x="3" y="32"/>
                    <a:pt x="2" y="31"/>
                  </a:cubicBezTo>
                  <a:cubicBezTo>
                    <a:pt x="1" y="29"/>
                    <a:pt x="1" y="28"/>
                    <a:pt x="0" y="26"/>
                  </a:cubicBezTo>
                  <a:cubicBezTo>
                    <a:pt x="0" y="24"/>
                    <a:pt x="0" y="22"/>
                    <a:pt x="0" y="20"/>
                  </a:cubicBezTo>
                  <a:cubicBezTo>
                    <a:pt x="0" y="16"/>
                    <a:pt x="0" y="13"/>
                    <a:pt x="1" y="11"/>
                  </a:cubicBezTo>
                  <a:cubicBezTo>
                    <a:pt x="2" y="8"/>
                    <a:pt x="3" y="6"/>
                    <a:pt x="4" y="5"/>
                  </a:cubicBezTo>
                  <a:cubicBezTo>
                    <a:pt x="6" y="3"/>
                    <a:pt x="8" y="2"/>
                    <a:pt x="10" y="1"/>
                  </a:cubicBezTo>
                  <a:cubicBezTo>
                    <a:pt x="12" y="0"/>
                    <a:pt x="14" y="0"/>
                    <a:pt x="16" y="0"/>
                  </a:cubicBezTo>
                  <a:cubicBezTo>
                    <a:pt x="19" y="0"/>
                    <a:pt x="22" y="0"/>
                    <a:pt x="24" y="1"/>
                  </a:cubicBezTo>
                  <a:cubicBezTo>
                    <a:pt x="26" y="2"/>
                    <a:pt x="27" y="4"/>
                    <a:pt x="29" y="5"/>
                  </a:cubicBezTo>
                  <a:cubicBezTo>
                    <a:pt x="30" y="7"/>
                    <a:pt x="31" y="9"/>
                    <a:pt x="32" y="11"/>
                  </a:cubicBezTo>
                  <a:cubicBezTo>
                    <a:pt x="32" y="14"/>
                    <a:pt x="33" y="16"/>
                    <a:pt x="33" y="19"/>
                  </a:cubicBezTo>
                  <a:close/>
                  <a:moveTo>
                    <a:pt x="25" y="16"/>
                  </a:moveTo>
                  <a:cubicBezTo>
                    <a:pt x="25" y="15"/>
                    <a:pt x="25" y="13"/>
                    <a:pt x="24" y="12"/>
                  </a:cubicBezTo>
                  <a:cubicBezTo>
                    <a:pt x="24" y="11"/>
                    <a:pt x="23" y="10"/>
                    <a:pt x="23" y="9"/>
                  </a:cubicBezTo>
                  <a:cubicBezTo>
                    <a:pt x="22" y="8"/>
                    <a:pt x="21" y="8"/>
                    <a:pt x="20" y="7"/>
                  </a:cubicBezTo>
                  <a:cubicBezTo>
                    <a:pt x="19" y="7"/>
                    <a:pt x="17" y="6"/>
                    <a:pt x="16" y="6"/>
                  </a:cubicBezTo>
                  <a:cubicBezTo>
                    <a:pt x="15" y="6"/>
                    <a:pt x="13" y="7"/>
                    <a:pt x="12" y="7"/>
                  </a:cubicBezTo>
                  <a:cubicBezTo>
                    <a:pt x="11" y="7"/>
                    <a:pt x="11" y="8"/>
                    <a:pt x="10" y="9"/>
                  </a:cubicBezTo>
                  <a:cubicBezTo>
                    <a:pt x="9" y="10"/>
                    <a:pt x="9" y="11"/>
                    <a:pt x="8" y="12"/>
                  </a:cubicBezTo>
                  <a:cubicBezTo>
                    <a:pt x="8" y="13"/>
                    <a:pt x="7" y="14"/>
                    <a:pt x="7"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36" name="Google Shape;136;p10"/>
            <p:cNvSpPr/>
            <p:nvPr/>
          </p:nvSpPr>
          <p:spPr>
            <a:xfrm>
              <a:off x="1294993" y="6212575"/>
              <a:ext cx="55799" cy="99391"/>
            </a:xfrm>
            <a:custGeom>
              <a:avLst/>
              <a:gdLst/>
              <a:ahLst/>
              <a:cxnLst/>
              <a:rect l="l" t="t" r="r" b="b"/>
              <a:pathLst>
                <a:path w="22" h="39" extrusionOk="0">
                  <a:moveTo>
                    <a:pt x="20" y="8"/>
                  </a:moveTo>
                  <a:cubicBezTo>
                    <a:pt x="20" y="8"/>
                    <a:pt x="19" y="8"/>
                    <a:pt x="18" y="7"/>
                  </a:cubicBezTo>
                  <a:cubicBezTo>
                    <a:pt x="17" y="7"/>
                    <a:pt x="16" y="7"/>
                    <a:pt x="15" y="7"/>
                  </a:cubicBezTo>
                  <a:cubicBezTo>
                    <a:pt x="12" y="7"/>
                    <a:pt x="10" y="8"/>
                    <a:pt x="9" y="9"/>
                  </a:cubicBezTo>
                  <a:cubicBezTo>
                    <a:pt x="8" y="11"/>
                    <a:pt x="7" y="14"/>
                    <a:pt x="7" y="17"/>
                  </a:cubicBezTo>
                  <a:cubicBezTo>
                    <a:pt x="7" y="39"/>
                    <a:pt x="7" y="39"/>
                    <a:pt x="7" y="39"/>
                  </a:cubicBezTo>
                  <a:cubicBezTo>
                    <a:pt x="0" y="39"/>
                    <a:pt x="0" y="39"/>
                    <a:pt x="0" y="39"/>
                  </a:cubicBezTo>
                  <a:cubicBezTo>
                    <a:pt x="0" y="0"/>
                    <a:pt x="0" y="0"/>
                    <a:pt x="0" y="0"/>
                  </a:cubicBezTo>
                  <a:cubicBezTo>
                    <a:pt x="7" y="0"/>
                    <a:pt x="7" y="0"/>
                    <a:pt x="7" y="0"/>
                  </a:cubicBezTo>
                  <a:cubicBezTo>
                    <a:pt x="7" y="4"/>
                    <a:pt x="7" y="4"/>
                    <a:pt x="7" y="4"/>
                  </a:cubicBezTo>
                  <a:cubicBezTo>
                    <a:pt x="8" y="3"/>
                    <a:pt x="8" y="3"/>
                    <a:pt x="9" y="2"/>
                  </a:cubicBezTo>
                  <a:cubicBezTo>
                    <a:pt x="9" y="2"/>
                    <a:pt x="10" y="1"/>
                    <a:pt x="11" y="1"/>
                  </a:cubicBezTo>
                  <a:cubicBezTo>
                    <a:pt x="11" y="0"/>
                    <a:pt x="12" y="0"/>
                    <a:pt x="13" y="0"/>
                  </a:cubicBezTo>
                  <a:cubicBezTo>
                    <a:pt x="14" y="0"/>
                    <a:pt x="15" y="0"/>
                    <a:pt x="16" y="0"/>
                  </a:cubicBezTo>
                  <a:cubicBezTo>
                    <a:pt x="17" y="0"/>
                    <a:pt x="19" y="0"/>
                    <a:pt x="20" y="0"/>
                  </a:cubicBezTo>
                  <a:cubicBezTo>
                    <a:pt x="21" y="0"/>
                    <a:pt x="22" y="1"/>
                    <a:pt x="22" y="1"/>
                  </a:cubicBezTo>
                  <a:lnTo>
                    <a:pt x="20" y="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37" name="Google Shape;137;p10"/>
            <p:cNvSpPr/>
            <p:nvPr/>
          </p:nvSpPr>
          <p:spPr>
            <a:xfrm>
              <a:off x="1406591"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3" y="55"/>
                    <a:pt x="11" y="54"/>
                    <a:pt x="10" y="54"/>
                  </a:cubicBezTo>
                  <a:cubicBezTo>
                    <a:pt x="9" y="54"/>
                    <a:pt x="9"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5"/>
                    <a:pt x="13" y="45"/>
                  </a:cubicBezTo>
                  <a:cubicBezTo>
                    <a:pt x="13" y="46"/>
                    <a:pt x="13" y="46"/>
                    <a:pt x="14" y="47"/>
                  </a:cubicBezTo>
                  <a:cubicBezTo>
                    <a:pt x="14" y="47"/>
                    <a:pt x="14" y="47"/>
                    <a:pt x="15" y="47"/>
                  </a:cubicBezTo>
                  <a:cubicBezTo>
                    <a:pt x="15" y="48"/>
                    <a:pt x="16" y="48"/>
                    <a:pt x="17" y="48"/>
                  </a:cubicBezTo>
                  <a:cubicBezTo>
                    <a:pt x="18" y="48"/>
                    <a:pt x="19" y="48"/>
                    <a:pt x="20" y="47"/>
                  </a:cubicBezTo>
                  <a:cubicBezTo>
                    <a:pt x="21"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38" name="Google Shape;138;p10"/>
            <p:cNvSpPr/>
            <p:nvPr/>
          </p:nvSpPr>
          <p:spPr>
            <a:xfrm>
              <a:off x="1485058" y="6174213"/>
              <a:ext cx="80211" cy="137753"/>
            </a:xfrm>
            <a:custGeom>
              <a:avLst/>
              <a:gdLst/>
              <a:ahLst/>
              <a:cxnLst/>
              <a:rect l="l" t="t" r="r" b="b"/>
              <a:pathLst>
                <a:path w="31" h="54" extrusionOk="0">
                  <a:moveTo>
                    <a:pt x="23" y="54"/>
                  </a:moveTo>
                  <a:cubicBezTo>
                    <a:pt x="23" y="32"/>
                    <a:pt x="23" y="32"/>
                    <a:pt x="23" y="32"/>
                  </a:cubicBezTo>
                  <a:cubicBezTo>
                    <a:pt x="23" y="28"/>
                    <a:pt x="23" y="26"/>
                    <a:pt x="21" y="24"/>
                  </a:cubicBezTo>
                  <a:cubicBezTo>
                    <a:pt x="20" y="22"/>
                    <a:pt x="18" y="22"/>
                    <a:pt x="15" y="22"/>
                  </a:cubicBezTo>
                  <a:cubicBezTo>
                    <a:pt x="14" y="22"/>
                    <a:pt x="13" y="22"/>
                    <a:pt x="12" y="22"/>
                  </a:cubicBezTo>
                  <a:cubicBezTo>
                    <a:pt x="11" y="22"/>
                    <a:pt x="10" y="23"/>
                    <a:pt x="10" y="24"/>
                  </a:cubicBezTo>
                  <a:cubicBezTo>
                    <a:pt x="9" y="25"/>
                    <a:pt x="8" y="26"/>
                    <a:pt x="8" y="27"/>
                  </a:cubicBezTo>
                  <a:cubicBezTo>
                    <a:pt x="8" y="28"/>
                    <a:pt x="7" y="30"/>
                    <a:pt x="7" y="31"/>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9" y="18"/>
                    <a:pt x="9" y="17"/>
                  </a:cubicBezTo>
                  <a:cubicBezTo>
                    <a:pt x="10" y="17"/>
                    <a:pt x="11" y="16"/>
                    <a:pt x="12" y="16"/>
                  </a:cubicBezTo>
                  <a:cubicBezTo>
                    <a:pt x="12" y="15"/>
                    <a:pt x="13" y="15"/>
                    <a:pt x="14" y="15"/>
                  </a:cubicBezTo>
                  <a:cubicBezTo>
                    <a:pt x="15" y="15"/>
                    <a:pt x="16" y="15"/>
                    <a:pt x="17" y="15"/>
                  </a:cubicBezTo>
                  <a:cubicBezTo>
                    <a:pt x="19" y="15"/>
                    <a:pt x="21" y="15"/>
                    <a:pt x="23" y="16"/>
                  </a:cubicBezTo>
                  <a:cubicBezTo>
                    <a:pt x="25" y="16"/>
                    <a:pt x="26" y="17"/>
                    <a:pt x="27" y="19"/>
                  </a:cubicBezTo>
                  <a:cubicBezTo>
                    <a:pt x="29" y="20"/>
                    <a:pt x="29" y="22"/>
                    <a:pt x="30" y="24"/>
                  </a:cubicBezTo>
                  <a:cubicBezTo>
                    <a:pt x="31" y="27"/>
                    <a:pt x="31" y="29"/>
                    <a:pt x="31" y="32"/>
                  </a:cubicBezTo>
                  <a:cubicBezTo>
                    <a:pt x="31" y="54"/>
                    <a:pt x="31" y="54"/>
                    <a:pt x="31" y="54"/>
                  </a:cubicBezTo>
                  <a:lnTo>
                    <a:pt x="23" y="5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39" name="Google Shape;139;p10"/>
            <p:cNvSpPr/>
            <p:nvPr/>
          </p:nvSpPr>
          <p:spPr>
            <a:xfrm>
              <a:off x="1582706"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10" y="28"/>
                    <a:pt x="10" y="29"/>
                    <a:pt x="11" y="30"/>
                  </a:cubicBezTo>
                  <a:cubicBezTo>
                    <a:pt x="12" y="31"/>
                    <a:pt x="13" y="32"/>
                    <a:pt x="14" y="32"/>
                  </a:cubicBezTo>
                  <a:cubicBezTo>
                    <a:pt x="15" y="33"/>
                    <a:pt x="16" y="33"/>
                    <a:pt x="17" y="33"/>
                  </a:cubicBezTo>
                  <a:cubicBezTo>
                    <a:pt x="18" y="33"/>
                    <a:pt x="19" y="33"/>
                    <a:pt x="20" y="33"/>
                  </a:cubicBezTo>
                  <a:cubicBezTo>
                    <a:pt x="20" y="32"/>
                    <a:pt x="21" y="32"/>
                    <a:pt x="22" y="32"/>
                  </a:cubicBezTo>
                  <a:cubicBezTo>
                    <a:pt x="23" y="32"/>
                    <a:pt x="23" y="31"/>
                    <a:pt x="24" y="31"/>
                  </a:cubicBezTo>
                  <a:cubicBezTo>
                    <a:pt x="24" y="31"/>
                    <a:pt x="25" y="30"/>
                    <a:pt x="26" y="30"/>
                  </a:cubicBezTo>
                  <a:cubicBezTo>
                    <a:pt x="30" y="35"/>
                    <a:pt x="30" y="35"/>
                    <a:pt x="30" y="35"/>
                  </a:cubicBezTo>
                  <a:cubicBezTo>
                    <a:pt x="29" y="35"/>
                    <a:pt x="28" y="36"/>
                    <a:pt x="27" y="37"/>
                  </a:cubicBezTo>
                  <a:cubicBezTo>
                    <a:pt x="27" y="37"/>
                    <a:pt x="26" y="38"/>
                    <a:pt x="25" y="38"/>
                  </a:cubicBezTo>
                  <a:cubicBezTo>
                    <a:pt x="24" y="39"/>
                    <a:pt x="22" y="39"/>
                    <a:pt x="21" y="39"/>
                  </a:cubicBezTo>
                  <a:cubicBezTo>
                    <a:pt x="20" y="39"/>
                    <a:pt x="18" y="40"/>
                    <a:pt x="17" y="40"/>
                  </a:cubicBezTo>
                  <a:cubicBezTo>
                    <a:pt x="15" y="40"/>
                    <a:pt x="14" y="39"/>
                    <a:pt x="12" y="39"/>
                  </a:cubicBezTo>
                  <a:cubicBezTo>
                    <a:pt x="11" y="38"/>
                    <a:pt x="10" y="38"/>
                    <a:pt x="8" y="37"/>
                  </a:cubicBezTo>
                  <a:cubicBezTo>
                    <a:pt x="7" y="36"/>
                    <a:pt x="6" y="35"/>
                    <a:pt x="5" y="34"/>
                  </a:cubicBezTo>
                  <a:cubicBezTo>
                    <a:pt x="4" y="34"/>
                    <a:pt x="4" y="32"/>
                    <a:pt x="3" y="31"/>
                  </a:cubicBezTo>
                  <a:cubicBezTo>
                    <a:pt x="2" y="29"/>
                    <a:pt x="1" y="28"/>
                    <a:pt x="1" y="26"/>
                  </a:cubicBezTo>
                  <a:cubicBezTo>
                    <a:pt x="1" y="24"/>
                    <a:pt x="0" y="22"/>
                    <a:pt x="0" y="20"/>
                  </a:cubicBezTo>
                  <a:cubicBezTo>
                    <a:pt x="0" y="16"/>
                    <a:pt x="1" y="13"/>
                    <a:pt x="2" y="11"/>
                  </a:cubicBezTo>
                  <a:cubicBezTo>
                    <a:pt x="2" y="8"/>
                    <a:pt x="4" y="6"/>
                    <a:pt x="5" y="5"/>
                  </a:cubicBezTo>
                  <a:cubicBezTo>
                    <a:pt x="6" y="3"/>
                    <a:pt x="8" y="2"/>
                    <a:pt x="10" y="1"/>
                  </a:cubicBezTo>
                  <a:cubicBezTo>
                    <a:pt x="12" y="0"/>
                    <a:pt x="15" y="0"/>
                    <a:pt x="17" y="0"/>
                  </a:cubicBezTo>
                  <a:cubicBezTo>
                    <a:pt x="20" y="0"/>
                    <a:pt x="22" y="0"/>
                    <a:pt x="24" y="1"/>
                  </a:cubicBezTo>
                  <a:cubicBezTo>
                    <a:pt x="26" y="2"/>
                    <a:pt x="28" y="4"/>
                    <a:pt x="29" y="5"/>
                  </a:cubicBezTo>
                  <a:cubicBezTo>
                    <a:pt x="31" y="7"/>
                    <a:pt x="32" y="9"/>
                    <a:pt x="32" y="11"/>
                  </a:cubicBezTo>
                  <a:cubicBezTo>
                    <a:pt x="33" y="14"/>
                    <a:pt x="33" y="16"/>
                    <a:pt x="33" y="19"/>
                  </a:cubicBezTo>
                  <a:close/>
                  <a:moveTo>
                    <a:pt x="26" y="16"/>
                  </a:moveTo>
                  <a:cubicBezTo>
                    <a:pt x="26" y="15"/>
                    <a:pt x="25" y="13"/>
                    <a:pt x="25" y="12"/>
                  </a:cubicBezTo>
                  <a:cubicBezTo>
                    <a:pt x="25" y="11"/>
                    <a:pt x="24" y="10"/>
                    <a:pt x="23" y="9"/>
                  </a:cubicBezTo>
                  <a:cubicBezTo>
                    <a:pt x="23" y="8"/>
                    <a:pt x="22" y="8"/>
                    <a:pt x="21" y="7"/>
                  </a:cubicBezTo>
                  <a:cubicBezTo>
                    <a:pt x="20" y="7"/>
                    <a:pt x="18" y="6"/>
                    <a:pt x="17" y="6"/>
                  </a:cubicBezTo>
                  <a:cubicBezTo>
                    <a:pt x="15" y="6"/>
                    <a:pt x="14" y="7"/>
                    <a:pt x="13" y="7"/>
                  </a:cubicBezTo>
                  <a:cubicBezTo>
                    <a:pt x="12" y="7"/>
                    <a:pt x="11" y="8"/>
                    <a:pt x="11" y="9"/>
                  </a:cubicBezTo>
                  <a:cubicBezTo>
                    <a:pt x="10" y="10"/>
                    <a:pt x="9" y="11"/>
                    <a:pt x="9" y="12"/>
                  </a:cubicBezTo>
                  <a:cubicBezTo>
                    <a:pt x="8" y="13"/>
                    <a:pt x="8" y="14"/>
                    <a:pt x="8" y="16"/>
                  </a:cubicBezTo>
                  <a:lnTo>
                    <a:pt x="26"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40" name="Google Shape;140;p10"/>
            <p:cNvSpPr/>
            <p:nvPr/>
          </p:nvSpPr>
          <p:spPr>
            <a:xfrm>
              <a:off x="1730922" y="6212575"/>
              <a:ext cx="80211" cy="134265"/>
            </a:xfrm>
            <a:custGeom>
              <a:avLst/>
              <a:gdLst/>
              <a:ahLst/>
              <a:cxnLst/>
              <a:rect l="l" t="t" r="r" b="b"/>
              <a:pathLst>
                <a:path w="32" h="53" extrusionOk="0">
                  <a:moveTo>
                    <a:pt x="25" y="53"/>
                  </a:moveTo>
                  <a:cubicBezTo>
                    <a:pt x="25" y="35"/>
                    <a:pt x="25" y="35"/>
                    <a:pt x="25" y="35"/>
                  </a:cubicBezTo>
                  <a:cubicBezTo>
                    <a:pt x="23" y="36"/>
                    <a:pt x="22" y="37"/>
                    <a:pt x="20" y="38"/>
                  </a:cubicBezTo>
                  <a:cubicBezTo>
                    <a:pt x="18" y="39"/>
                    <a:pt x="17" y="40"/>
                    <a:pt x="15" y="40"/>
                  </a:cubicBezTo>
                  <a:cubicBezTo>
                    <a:pt x="13" y="40"/>
                    <a:pt x="11" y="39"/>
                    <a:pt x="9" y="38"/>
                  </a:cubicBezTo>
                  <a:cubicBezTo>
                    <a:pt x="7" y="38"/>
                    <a:pt x="5" y="36"/>
                    <a:pt x="4" y="35"/>
                  </a:cubicBezTo>
                  <a:cubicBezTo>
                    <a:pt x="3" y="33"/>
                    <a:pt x="2" y="31"/>
                    <a:pt x="1" y="28"/>
                  </a:cubicBezTo>
                  <a:cubicBezTo>
                    <a:pt x="0" y="26"/>
                    <a:pt x="0" y="23"/>
                    <a:pt x="0" y="19"/>
                  </a:cubicBezTo>
                  <a:cubicBezTo>
                    <a:pt x="0" y="16"/>
                    <a:pt x="0" y="13"/>
                    <a:pt x="1" y="10"/>
                  </a:cubicBezTo>
                  <a:cubicBezTo>
                    <a:pt x="2" y="8"/>
                    <a:pt x="3" y="6"/>
                    <a:pt x="4" y="4"/>
                  </a:cubicBezTo>
                  <a:cubicBezTo>
                    <a:pt x="6" y="3"/>
                    <a:pt x="7" y="2"/>
                    <a:pt x="9" y="1"/>
                  </a:cubicBezTo>
                  <a:cubicBezTo>
                    <a:pt x="11" y="0"/>
                    <a:pt x="13" y="0"/>
                    <a:pt x="15" y="0"/>
                  </a:cubicBezTo>
                  <a:cubicBezTo>
                    <a:pt x="16" y="0"/>
                    <a:pt x="17" y="0"/>
                    <a:pt x="18" y="0"/>
                  </a:cubicBezTo>
                  <a:cubicBezTo>
                    <a:pt x="19" y="0"/>
                    <a:pt x="20" y="0"/>
                    <a:pt x="20" y="1"/>
                  </a:cubicBezTo>
                  <a:cubicBezTo>
                    <a:pt x="21" y="1"/>
                    <a:pt x="22" y="2"/>
                    <a:pt x="23" y="2"/>
                  </a:cubicBezTo>
                  <a:cubicBezTo>
                    <a:pt x="23" y="3"/>
                    <a:pt x="24" y="3"/>
                    <a:pt x="25" y="4"/>
                  </a:cubicBezTo>
                  <a:cubicBezTo>
                    <a:pt x="25" y="0"/>
                    <a:pt x="25" y="0"/>
                    <a:pt x="25" y="0"/>
                  </a:cubicBezTo>
                  <a:cubicBezTo>
                    <a:pt x="32" y="0"/>
                    <a:pt x="32" y="0"/>
                    <a:pt x="32" y="0"/>
                  </a:cubicBezTo>
                  <a:cubicBezTo>
                    <a:pt x="32" y="49"/>
                    <a:pt x="32" y="49"/>
                    <a:pt x="32" y="49"/>
                  </a:cubicBezTo>
                  <a:lnTo>
                    <a:pt x="25" y="53"/>
                  </a:lnTo>
                  <a:close/>
                  <a:moveTo>
                    <a:pt x="25" y="12"/>
                  </a:moveTo>
                  <a:cubicBezTo>
                    <a:pt x="24" y="11"/>
                    <a:pt x="24" y="10"/>
                    <a:pt x="23" y="10"/>
                  </a:cubicBezTo>
                  <a:cubicBezTo>
                    <a:pt x="23" y="9"/>
                    <a:pt x="22" y="9"/>
                    <a:pt x="21" y="8"/>
                  </a:cubicBezTo>
                  <a:cubicBezTo>
                    <a:pt x="20" y="8"/>
                    <a:pt x="19" y="7"/>
                    <a:pt x="18" y="7"/>
                  </a:cubicBezTo>
                  <a:cubicBezTo>
                    <a:pt x="18" y="7"/>
                    <a:pt x="17" y="7"/>
                    <a:pt x="16" y="7"/>
                  </a:cubicBezTo>
                  <a:cubicBezTo>
                    <a:pt x="13" y="7"/>
                    <a:pt x="11" y="8"/>
                    <a:pt x="9" y="10"/>
                  </a:cubicBezTo>
                  <a:cubicBezTo>
                    <a:pt x="8" y="12"/>
                    <a:pt x="7" y="15"/>
                    <a:pt x="7" y="19"/>
                  </a:cubicBezTo>
                  <a:cubicBezTo>
                    <a:pt x="7" y="23"/>
                    <a:pt x="8" y="27"/>
                    <a:pt x="10" y="29"/>
                  </a:cubicBezTo>
                  <a:cubicBezTo>
                    <a:pt x="11" y="31"/>
                    <a:pt x="13" y="33"/>
                    <a:pt x="16" y="33"/>
                  </a:cubicBezTo>
                  <a:cubicBezTo>
                    <a:pt x="18" y="33"/>
                    <a:pt x="19" y="32"/>
                    <a:pt x="21" y="31"/>
                  </a:cubicBezTo>
                  <a:cubicBezTo>
                    <a:pt x="22" y="30"/>
                    <a:pt x="24" y="29"/>
                    <a:pt x="25" y="28"/>
                  </a:cubicBezTo>
                  <a:lnTo>
                    <a:pt x="25" y="1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41" name="Google Shape;141;p10"/>
            <p:cNvSpPr/>
            <p:nvPr/>
          </p:nvSpPr>
          <p:spPr>
            <a:xfrm>
              <a:off x="1835545" y="6212575"/>
              <a:ext cx="78468" cy="101135"/>
            </a:xfrm>
            <a:custGeom>
              <a:avLst/>
              <a:gdLst/>
              <a:ahLst/>
              <a:cxnLst/>
              <a:rect l="l" t="t" r="r" b="b"/>
              <a:pathLst>
                <a:path w="31" h="40" extrusionOk="0">
                  <a:moveTo>
                    <a:pt x="24" y="39"/>
                  </a:moveTo>
                  <a:cubicBezTo>
                    <a:pt x="24" y="35"/>
                    <a:pt x="24" y="35"/>
                    <a:pt x="24" y="35"/>
                  </a:cubicBezTo>
                  <a:cubicBezTo>
                    <a:pt x="23" y="36"/>
                    <a:pt x="22" y="38"/>
                    <a:pt x="20" y="38"/>
                  </a:cubicBezTo>
                  <a:cubicBezTo>
                    <a:pt x="18" y="39"/>
                    <a:pt x="16" y="40"/>
                    <a:pt x="14" y="40"/>
                  </a:cubicBezTo>
                  <a:cubicBezTo>
                    <a:pt x="10" y="40"/>
                    <a:pt x="6" y="38"/>
                    <a:pt x="4" y="35"/>
                  </a:cubicBezTo>
                  <a:cubicBezTo>
                    <a:pt x="2" y="32"/>
                    <a:pt x="0" y="28"/>
                    <a:pt x="0" y="22"/>
                  </a:cubicBezTo>
                  <a:cubicBezTo>
                    <a:pt x="0" y="0"/>
                    <a:pt x="0" y="0"/>
                    <a:pt x="0" y="0"/>
                  </a:cubicBezTo>
                  <a:cubicBezTo>
                    <a:pt x="8" y="0"/>
                    <a:pt x="8" y="0"/>
                    <a:pt x="8" y="0"/>
                  </a:cubicBezTo>
                  <a:cubicBezTo>
                    <a:pt x="8" y="22"/>
                    <a:pt x="8" y="22"/>
                    <a:pt x="8" y="22"/>
                  </a:cubicBezTo>
                  <a:cubicBezTo>
                    <a:pt x="8" y="26"/>
                    <a:pt x="9" y="28"/>
                    <a:pt x="10" y="30"/>
                  </a:cubicBezTo>
                  <a:cubicBezTo>
                    <a:pt x="11" y="32"/>
                    <a:pt x="13" y="33"/>
                    <a:pt x="16" y="33"/>
                  </a:cubicBezTo>
                  <a:cubicBezTo>
                    <a:pt x="18" y="33"/>
                    <a:pt x="20" y="32"/>
                    <a:pt x="22" y="30"/>
                  </a:cubicBezTo>
                  <a:cubicBezTo>
                    <a:pt x="23" y="28"/>
                    <a:pt x="24" y="26"/>
                    <a:pt x="24" y="23"/>
                  </a:cubicBezTo>
                  <a:cubicBezTo>
                    <a:pt x="24" y="0"/>
                    <a:pt x="24" y="0"/>
                    <a:pt x="24" y="0"/>
                  </a:cubicBezTo>
                  <a:cubicBezTo>
                    <a:pt x="31" y="0"/>
                    <a:pt x="31" y="0"/>
                    <a:pt x="31" y="0"/>
                  </a:cubicBezTo>
                  <a:cubicBezTo>
                    <a:pt x="31" y="39"/>
                    <a:pt x="31" y="39"/>
                    <a:pt x="31" y="39"/>
                  </a:cubicBezTo>
                  <a:lnTo>
                    <a:pt x="24" y="3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42" name="Google Shape;142;p10"/>
            <p:cNvSpPr/>
            <p:nvPr/>
          </p:nvSpPr>
          <p:spPr>
            <a:xfrm>
              <a:off x="1934936"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20" y="33"/>
                  </a:cubicBezTo>
                  <a:cubicBezTo>
                    <a:pt x="20" y="32"/>
                    <a:pt x="21" y="32"/>
                    <a:pt x="22" y="32"/>
                  </a:cubicBezTo>
                  <a:cubicBezTo>
                    <a:pt x="22" y="32"/>
                    <a:pt x="23" y="31"/>
                    <a:pt x="23" y="31"/>
                  </a:cubicBezTo>
                  <a:cubicBezTo>
                    <a:pt x="24" y="31"/>
                    <a:pt x="25" y="30"/>
                    <a:pt x="26"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4"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1"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6" y="16"/>
                  </a:moveTo>
                  <a:cubicBezTo>
                    <a:pt x="25" y="15"/>
                    <a:pt x="25" y="13"/>
                    <a:pt x="25" y="12"/>
                  </a:cubicBezTo>
                  <a:cubicBezTo>
                    <a:pt x="24" y="11"/>
                    <a:pt x="24" y="10"/>
                    <a:pt x="23" y="9"/>
                  </a:cubicBezTo>
                  <a:cubicBezTo>
                    <a:pt x="22" y="8"/>
                    <a:pt x="22"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6"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43" name="Google Shape;143;p10"/>
            <p:cNvSpPr/>
            <p:nvPr/>
          </p:nvSpPr>
          <p:spPr>
            <a:xfrm>
              <a:off x="2030841" y="6212575"/>
              <a:ext cx="73236" cy="101135"/>
            </a:xfrm>
            <a:custGeom>
              <a:avLst/>
              <a:gdLst/>
              <a:ahLst/>
              <a:cxnLst/>
              <a:rect l="l" t="t" r="r" b="b"/>
              <a:pathLst>
                <a:path w="29" h="40" extrusionOk="0">
                  <a:moveTo>
                    <a:pt x="28" y="4"/>
                  </a:moveTo>
                  <a:cubicBezTo>
                    <a:pt x="24" y="10"/>
                    <a:pt x="24" y="10"/>
                    <a:pt x="24" y="10"/>
                  </a:cubicBezTo>
                  <a:cubicBezTo>
                    <a:pt x="23" y="8"/>
                    <a:pt x="21" y="8"/>
                    <a:pt x="20" y="7"/>
                  </a:cubicBezTo>
                  <a:cubicBezTo>
                    <a:pt x="18" y="7"/>
                    <a:pt x="16" y="6"/>
                    <a:pt x="14" y="6"/>
                  </a:cubicBezTo>
                  <a:cubicBezTo>
                    <a:pt x="13" y="6"/>
                    <a:pt x="11" y="7"/>
                    <a:pt x="10" y="7"/>
                  </a:cubicBezTo>
                  <a:cubicBezTo>
                    <a:pt x="10" y="8"/>
                    <a:pt x="9" y="9"/>
                    <a:pt x="9" y="10"/>
                  </a:cubicBezTo>
                  <a:cubicBezTo>
                    <a:pt x="9" y="10"/>
                    <a:pt x="9" y="11"/>
                    <a:pt x="9" y="11"/>
                  </a:cubicBezTo>
                  <a:cubicBezTo>
                    <a:pt x="10" y="12"/>
                    <a:pt x="10" y="12"/>
                    <a:pt x="11" y="12"/>
                  </a:cubicBezTo>
                  <a:cubicBezTo>
                    <a:pt x="11" y="13"/>
                    <a:pt x="12" y="13"/>
                    <a:pt x="13" y="14"/>
                  </a:cubicBezTo>
                  <a:cubicBezTo>
                    <a:pt x="14" y="14"/>
                    <a:pt x="15" y="15"/>
                    <a:pt x="16" y="15"/>
                  </a:cubicBezTo>
                  <a:cubicBezTo>
                    <a:pt x="18" y="16"/>
                    <a:pt x="20" y="17"/>
                    <a:pt x="22" y="18"/>
                  </a:cubicBezTo>
                  <a:cubicBezTo>
                    <a:pt x="23" y="19"/>
                    <a:pt x="25" y="19"/>
                    <a:pt x="26" y="20"/>
                  </a:cubicBezTo>
                  <a:cubicBezTo>
                    <a:pt x="27" y="21"/>
                    <a:pt x="28" y="22"/>
                    <a:pt x="28" y="24"/>
                  </a:cubicBezTo>
                  <a:cubicBezTo>
                    <a:pt x="29" y="25"/>
                    <a:pt x="29" y="26"/>
                    <a:pt x="29" y="28"/>
                  </a:cubicBezTo>
                  <a:cubicBezTo>
                    <a:pt x="29" y="30"/>
                    <a:pt x="29" y="32"/>
                    <a:pt x="28" y="34"/>
                  </a:cubicBezTo>
                  <a:cubicBezTo>
                    <a:pt x="27" y="35"/>
                    <a:pt x="26" y="36"/>
                    <a:pt x="25" y="37"/>
                  </a:cubicBezTo>
                  <a:cubicBezTo>
                    <a:pt x="23" y="38"/>
                    <a:pt x="22" y="39"/>
                    <a:pt x="20" y="39"/>
                  </a:cubicBezTo>
                  <a:cubicBezTo>
                    <a:pt x="18" y="39"/>
                    <a:pt x="17" y="40"/>
                    <a:pt x="15" y="40"/>
                  </a:cubicBezTo>
                  <a:cubicBezTo>
                    <a:pt x="12" y="40"/>
                    <a:pt x="10" y="39"/>
                    <a:pt x="7" y="38"/>
                  </a:cubicBezTo>
                  <a:cubicBezTo>
                    <a:pt x="4" y="37"/>
                    <a:pt x="2" y="36"/>
                    <a:pt x="0" y="35"/>
                  </a:cubicBezTo>
                  <a:cubicBezTo>
                    <a:pt x="4" y="29"/>
                    <a:pt x="4" y="29"/>
                    <a:pt x="4" y="29"/>
                  </a:cubicBezTo>
                  <a:cubicBezTo>
                    <a:pt x="5" y="30"/>
                    <a:pt x="7" y="31"/>
                    <a:pt x="9" y="32"/>
                  </a:cubicBezTo>
                  <a:cubicBezTo>
                    <a:pt x="11" y="32"/>
                    <a:pt x="13" y="33"/>
                    <a:pt x="15" y="33"/>
                  </a:cubicBezTo>
                  <a:cubicBezTo>
                    <a:pt x="17" y="33"/>
                    <a:pt x="19" y="32"/>
                    <a:pt x="20" y="32"/>
                  </a:cubicBezTo>
                  <a:cubicBezTo>
                    <a:pt x="21" y="31"/>
                    <a:pt x="22" y="30"/>
                    <a:pt x="22" y="29"/>
                  </a:cubicBezTo>
                  <a:cubicBezTo>
                    <a:pt x="22" y="28"/>
                    <a:pt x="22" y="27"/>
                    <a:pt x="21" y="27"/>
                  </a:cubicBezTo>
                  <a:cubicBezTo>
                    <a:pt x="21" y="26"/>
                    <a:pt x="20" y="25"/>
                    <a:pt x="19" y="25"/>
                  </a:cubicBezTo>
                  <a:cubicBezTo>
                    <a:pt x="19" y="25"/>
                    <a:pt x="18" y="24"/>
                    <a:pt x="17" y="24"/>
                  </a:cubicBezTo>
                  <a:cubicBezTo>
                    <a:pt x="15" y="23"/>
                    <a:pt x="14" y="23"/>
                    <a:pt x="13" y="22"/>
                  </a:cubicBezTo>
                  <a:cubicBezTo>
                    <a:pt x="11" y="21"/>
                    <a:pt x="9" y="20"/>
                    <a:pt x="8" y="20"/>
                  </a:cubicBezTo>
                  <a:cubicBezTo>
                    <a:pt x="6" y="19"/>
                    <a:pt x="5" y="18"/>
                    <a:pt x="4" y="17"/>
                  </a:cubicBezTo>
                  <a:cubicBezTo>
                    <a:pt x="3" y="16"/>
                    <a:pt x="3" y="15"/>
                    <a:pt x="2" y="14"/>
                  </a:cubicBezTo>
                  <a:cubicBezTo>
                    <a:pt x="2" y="13"/>
                    <a:pt x="2" y="12"/>
                    <a:pt x="2" y="10"/>
                  </a:cubicBezTo>
                  <a:cubicBezTo>
                    <a:pt x="2" y="8"/>
                    <a:pt x="2" y="7"/>
                    <a:pt x="2" y="5"/>
                  </a:cubicBezTo>
                  <a:cubicBezTo>
                    <a:pt x="3" y="4"/>
                    <a:pt x="4" y="3"/>
                    <a:pt x="5" y="2"/>
                  </a:cubicBezTo>
                  <a:cubicBezTo>
                    <a:pt x="6" y="1"/>
                    <a:pt x="8" y="1"/>
                    <a:pt x="9" y="0"/>
                  </a:cubicBezTo>
                  <a:cubicBezTo>
                    <a:pt x="11" y="0"/>
                    <a:pt x="13" y="0"/>
                    <a:pt x="15" y="0"/>
                  </a:cubicBezTo>
                  <a:cubicBezTo>
                    <a:pt x="17" y="0"/>
                    <a:pt x="19" y="0"/>
                    <a:pt x="22" y="1"/>
                  </a:cubicBezTo>
                  <a:cubicBezTo>
                    <a:pt x="24" y="2"/>
                    <a:pt x="26" y="3"/>
                    <a:pt x="28"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44" name="Google Shape;144;p10"/>
            <p:cNvSpPr/>
            <p:nvPr/>
          </p:nvSpPr>
          <p:spPr>
            <a:xfrm>
              <a:off x="2118027"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2" y="55"/>
                    <a:pt x="11" y="54"/>
                    <a:pt x="10" y="54"/>
                  </a:cubicBezTo>
                  <a:cubicBezTo>
                    <a:pt x="9" y="54"/>
                    <a:pt x="8"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2"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45" name="Google Shape;145;p10"/>
            <p:cNvSpPr/>
            <p:nvPr/>
          </p:nvSpPr>
          <p:spPr>
            <a:xfrm>
              <a:off x="2194750" y="6175958"/>
              <a:ext cx="24412" cy="136010"/>
            </a:xfrm>
            <a:custGeom>
              <a:avLst/>
              <a:gdLst/>
              <a:ahLst/>
              <a:cxnLst/>
              <a:rect l="l" t="t" r="r" b="b"/>
              <a:pathLst>
                <a:path w="10" h="53" extrusionOk="0">
                  <a:moveTo>
                    <a:pt x="10" y="5"/>
                  </a:moveTo>
                  <a:cubicBezTo>
                    <a:pt x="10" y="5"/>
                    <a:pt x="10" y="6"/>
                    <a:pt x="9" y="6"/>
                  </a:cubicBezTo>
                  <a:cubicBezTo>
                    <a:pt x="9" y="7"/>
                    <a:pt x="9" y="8"/>
                    <a:pt x="8" y="8"/>
                  </a:cubicBezTo>
                  <a:cubicBezTo>
                    <a:pt x="8" y="8"/>
                    <a:pt x="7" y="9"/>
                    <a:pt x="7" y="9"/>
                  </a:cubicBezTo>
                  <a:cubicBezTo>
                    <a:pt x="6" y="9"/>
                    <a:pt x="6" y="9"/>
                    <a:pt x="5" y="9"/>
                  </a:cubicBezTo>
                  <a:cubicBezTo>
                    <a:pt x="4" y="9"/>
                    <a:pt x="4" y="9"/>
                    <a:pt x="3" y="9"/>
                  </a:cubicBezTo>
                  <a:cubicBezTo>
                    <a:pt x="2" y="9"/>
                    <a:pt x="2" y="8"/>
                    <a:pt x="1" y="8"/>
                  </a:cubicBezTo>
                  <a:cubicBezTo>
                    <a:pt x="1" y="8"/>
                    <a:pt x="1" y="7"/>
                    <a:pt x="0" y="6"/>
                  </a:cubicBezTo>
                  <a:cubicBezTo>
                    <a:pt x="0" y="6"/>
                    <a:pt x="0" y="5"/>
                    <a:pt x="0" y="5"/>
                  </a:cubicBezTo>
                  <a:cubicBezTo>
                    <a:pt x="0" y="4"/>
                    <a:pt x="0" y="3"/>
                    <a:pt x="0" y="3"/>
                  </a:cubicBezTo>
                  <a:cubicBezTo>
                    <a:pt x="1" y="2"/>
                    <a:pt x="1" y="2"/>
                    <a:pt x="1" y="1"/>
                  </a:cubicBezTo>
                  <a:cubicBezTo>
                    <a:pt x="2" y="1"/>
                    <a:pt x="2" y="0"/>
                    <a:pt x="3" y="0"/>
                  </a:cubicBezTo>
                  <a:cubicBezTo>
                    <a:pt x="4" y="0"/>
                    <a:pt x="4" y="0"/>
                    <a:pt x="5" y="0"/>
                  </a:cubicBezTo>
                  <a:cubicBezTo>
                    <a:pt x="6" y="0"/>
                    <a:pt x="6" y="0"/>
                    <a:pt x="7" y="0"/>
                  </a:cubicBezTo>
                  <a:cubicBezTo>
                    <a:pt x="7" y="0"/>
                    <a:pt x="8" y="1"/>
                    <a:pt x="8" y="1"/>
                  </a:cubicBezTo>
                  <a:cubicBezTo>
                    <a:pt x="9" y="2"/>
                    <a:pt x="9" y="2"/>
                    <a:pt x="9" y="3"/>
                  </a:cubicBezTo>
                  <a:cubicBezTo>
                    <a:pt x="10" y="3"/>
                    <a:pt x="10" y="4"/>
                    <a:pt x="10" y="5"/>
                  </a:cubicBezTo>
                  <a:close/>
                  <a:moveTo>
                    <a:pt x="1" y="53"/>
                  </a:moveTo>
                  <a:cubicBezTo>
                    <a:pt x="1" y="14"/>
                    <a:pt x="1" y="14"/>
                    <a:pt x="1" y="14"/>
                  </a:cubicBezTo>
                  <a:cubicBezTo>
                    <a:pt x="9" y="14"/>
                    <a:pt x="9" y="14"/>
                    <a:pt x="9" y="14"/>
                  </a:cubicBezTo>
                  <a:cubicBezTo>
                    <a:pt x="9" y="53"/>
                    <a:pt x="9" y="53"/>
                    <a:pt x="9" y="53"/>
                  </a:cubicBezTo>
                  <a:lnTo>
                    <a:pt x="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46" name="Google Shape;146;p10"/>
            <p:cNvSpPr/>
            <p:nvPr/>
          </p:nvSpPr>
          <p:spPr>
            <a:xfrm>
              <a:off x="2236599" y="6212575"/>
              <a:ext cx="87186" cy="101135"/>
            </a:xfrm>
            <a:custGeom>
              <a:avLst/>
              <a:gdLst/>
              <a:ahLst/>
              <a:cxnLst/>
              <a:rect l="l" t="t" r="r" b="b"/>
              <a:pathLst>
                <a:path w="34" h="40" extrusionOk="0">
                  <a:moveTo>
                    <a:pt x="34" y="19"/>
                  </a:moveTo>
                  <a:cubicBezTo>
                    <a:pt x="34" y="23"/>
                    <a:pt x="34" y="25"/>
                    <a:pt x="33" y="28"/>
                  </a:cubicBezTo>
                  <a:cubicBezTo>
                    <a:pt x="32" y="30"/>
                    <a:pt x="31" y="33"/>
                    <a:pt x="29" y="34"/>
                  </a:cubicBezTo>
                  <a:cubicBezTo>
                    <a:pt x="28" y="36"/>
                    <a:pt x="26" y="37"/>
                    <a:pt x="24" y="38"/>
                  </a:cubicBezTo>
                  <a:cubicBezTo>
                    <a:pt x="21" y="39"/>
                    <a:pt x="19" y="40"/>
                    <a:pt x="17" y="40"/>
                  </a:cubicBezTo>
                  <a:cubicBezTo>
                    <a:pt x="14" y="40"/>
                    <a:pt x="12" y="39"/>
                    <a:pt x="10" y="38"/>
                  </a:cubicBezTo>
                  <a:cubicBezTo>
                    <a:pt x="8" y="37"/>
                    <a:pt x="6" y="36"/>
                    <a:pt x="5" y="34"/>
                  </a:cubicBezTo>
                  <a:cubicBezTo>
                    <a:pt x="3" y="32"/>
                    <a:pt x="2" y="30"/>
                    <a:pt x="1" y="28"/>
                  </a:cubicBezTo>
                  <a:cubicBezTo>
                    <a:pt x="0" y="25"/>
                    <a:pt x="0" y="23"/>
                    <a:pt x="0" y="20"/>
                  </a:cubicBezTo>
                  <a:cubicBezTo>
                    <a:pt x="0" y="16"/>
                    <a:pt x="0" y="14"/>
                    <a:pt x="1" y="11"/>
                  </a:cubicBezTo>
                  <a:cubicBezTo>
                    <a:pt x="2" y="9"/>
                    <a:pt x="3" y="7"/>
                    <a:pt x="5" y="5"/>
                  </a:cubicBezTo>
                  <a:cubicBezTo>
                    <a:pt x="6" y="3"/>
                    <a:pt x="8" y="2"/>
                    <a:pt x="10" y="1"/>
                  </a:cubicBezTo>
                  <a:cubicBezTo>
                    <a:pt x="12" y="0"/>
                    <a:pt x="14" y="0"/>
                    <a:pt x="17" y="0"/>
                  </a:cubicBezTo>
                  <a:cubicBezTo>
                    <a:pt x="19" y="0"/>
                    <a:pt x="22" y="0"/>
                    <a:pt x="24" y="1"/>
                  </a:cubicBezTo>
                  <a:cubicBezTo>
                    <a:pt x="26" y="2"/>
                    <a:pt x="28" y="3"/>
                    <a:pt x="29" y="5"/>
                  </a:cubicBezTo>
                  <a:cubicBezTo>
                    <a:pt x="31" y="7"/>
                    <a:pt x="32" y="9"/>
                    <a:pt x="33" y="11"/>
                  </a:cubicBezTo>
                  <a:cubicBezTo>
                    <a:pt x="34" y="14"/>
                    <a:pt x="34" y="16"/>
                    <a:pt x="34" y="19"/>
                  </a:cubicBezTo>
                  <a:close/>
                  <a:moveTo>
                    <a:pt x="26" y="20"/>
                  </a:moveTo>
                  <a:cubicBezTo>
                    <a:pt x="26" y="18"/>
                    <a:pt x="26" y="16"/>
                    <a:pt x="26" y="14"/>
                  </a:cubicBezTo>
                  <a:cubicBezTo>
                    <a:pt x="25" y="13"/>
                    <a:pt x="25" y="11"/>
                    <a:pt x="24" y="10"/>
                  </a:cubicBezTo>
                  <a:cubicBezTo>
                    <a:pt x="23" y="9"/>
                    <a:pt x="22" y="8"/>
                    <a:pt x="21" y="8"/>
                  </a:cubicBezTo>
                  <a:cubicBezTo>
                    <a:pt x="19" y="7"/>
                    <a:pt x="18" y="7"/>
                    <a:pt x="17" y="7"/>
                  </a:cubicBezTo>
                  <a:cubicBezTo>
                    <a:pt x="15" y="7"/>
                    <a:pt x="14" y="7"/>
                    <a:pt x="13" y="8"/>
                  </a:cubicBezTo>
                  <a:cubicBezTo>
                    <a:pt x="12" y="8"/>
                    <a:pt x="11" y="9"/>
                    <a:pt x="10" y="10"/>
                  </a:cubicBezTo>
                  <a:cubicBezTo>
                    <a:pt x="9" y="11"/>
                    <a:pt x="8" y="13"/>
                    <a:pt x="8" y="14"/>
                  </a:cubicBezTo>
                  <a:cubicBezTo>
                    <a:pt x="8" y="16"/>
                    <a:pt x="7" y="17"/>
                    <a:pt x="7" y="19"/>
                  </a:cubicBezTo>
                  <a:cubicBezTo>
                    <a:pt x="7" y="21"/>
                    <a:pt x="8" y="23"/>
                    <a:pt x="8" y="25"/>
                  </a:cubicBezTo>
                  <a:cubicBezTo>
                    <a:pt x="9" y="27"/>
                    <a:pt x="9" y="28"/>
                    <a:pt x="10" y="29"/>
                  </a:cubicBezTo>
                  <a:cubicBezTo>
                    <a:pt x="11" y="30"/>
                    <a:pt x="12" y="31"/>
                    <a:pt x="13" y="32"/>
                  </a:cubicBezTo>
                  <a:cubicBezTo>
                    <a:pt x="14" y="32"/>
                    <a:pt x="16" y="32"/>
                    <a:pt x="17" y="32"/>
                  </a:cubicBezTo>
                  <a:cubicBezTo>
                    <a:pt x="18" y="32"/>
                    <a:pt x="20" y="32"/>
                    <a:pt x="21" y="31"/>
                  </a:cubicBezTo>
                  <a:cubicBezTo>
                    <a:pt x="22" y="31"/>
                    <a:pt x="23" y="30"/>
                    <a:pt x="24" y="29"/>
                  </a:cubicBezTo>
                  <a:cubicBezTo>
                    <a:pt x="25" y="27"/>
                    <a:pt x="25" y="26"/>
                    <a:pt x="26" y="25"/>
                  </a:cubicBezTo>
                  <a:cubicBezTo>
                    <a:pt x="26" y="23"/>
                    <a:pt x="26" y="21"/>
                    <a:pt x="26" y="2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47" name="Google Shape;147;p10"/>
            <p:cNvSpPr/>
            <p:nvPr/>
          </p:nvSpPr>
          <p:spPr>
            <a:xfrm>
              <a:off x="2344710" y="6212575"/>
              <a:ext cx="78468" cy="99391"/>
            </a:xfrm>
            <a:custGeom>
              <a:avLst/>
              <a:gdLst/>
              <a:ahLst/>
              <a:cxnLst/>
              <a:rect l="l" t="t" r="r" b="b"/>
              <a:pathLst>
                <a:path w="31" h="39" extrusionOk="0">
                  <a:moveTo>
                    <a:pt x="23" y="39"/>
                  </a:moveTo>
                  <a:cubicBezTo>
                    <a:pt x="23" y="17"/>
                    <a:pt x="23" y="17"/>
                    <a:pt x="23" y="17"/>
                  </a:cubicBezTo>
                  <a:cubicBezTo>
                    <a:pt x="23" y="14"/>
                    <a:pt x="23" y="11"/>
                    <a:pt x="21" y="9"/>
                  </a:cubicBezTo>
                  <a:cubicBezTo>
                    <a:pt x="20" y="7"/>
                    <a:pt x="18" y="7"/>
                    <a:pt x="15" y="7"/>
                  </a:cubicBezTo>
                  <a:cubicBezTo>
                    <a:pt x="14" y="7"/>
                    <a:pt x="13" y="7"/>
                    <a:pt x="12" y="7"/>
                  </a:cubicBezTo>
                  <a:cubicBezTo>
                    <a:pt x="11" y="8"/>
                    <a:pt x="10" y="8"/>
                    <a:pt x="9" y="9"/>
                  </a:cubicBezTo>
                  <a:cubicBezTo>
                    <a:pt x="9" y="10"/>
                    <a:pt x="8" y="11"/>
                    <a:pt x="8" y="12"/>
                  </a:cubicBezTo>
                  <a:cubicBezTo>
                    <a:pt x="8" y="14"/>
                    <a:pt x="7" y="15"/>
                    <a:pt x="7" y="16"/>
                  </a:cubicBezTo>
                  <a:cubicBezTo>
                    <a:pt x="7" y="39"/>
                    <a:pt x="7" y="39"/>
                    <a:pt x="7" y="39"/>
                  </a:cubicBezTo>
                  <a:cubicBezTo>
                    <a:pt x="0" y="39"/>
                    <a:pt x="0" y="39"/>
                    <a:pt x="0" y="39"/>
                  </a:cubicBezTo>
                  <a:cubicBezTo>
                    <a:pt x="0" y="0"/>
                    <a:pt x="0" y="0"/>
                    <a:pt x="0" y="0"/>
                  </a:cubicBezTo>
                  <a:cubicBezTo>
                    <a:pt x="7" y="0"/>
                    <a:pt x="7" y="0"/>
                    <a:pt x="7" y="0"/>
                  </a:cubicBezTo>
                  <a:cubicBezTo>
                    <a:pt x="7" y="4"/>
                    <a:pt x="7" y="4"/>
                    <a:pt x="7" y="4"/>
                  </a:cubicBezTo>
                  <a:cubicBezTo>
                    <a:pt x="8" y="3"/>
                    <a:pt x="8" y="3"/>
                    <a:pt x="9" y="2"/>
                  </a:cubicBezTo>
                  <a:cubicBezTo>
                    <a:pt x="10" y="2"/>
                    <a:pt x="11" y="1"/>
                    <a:pt x="11" y="1"/>
                  </a:cubicBezTo>
                  <a:cubicBezTo>
                    <a:pt x="12" y="0"/>
                    <a:pt x="13" y="0"/>
                    <a:pt x="14" y="0"/>
                  </a:cubicBezTo>
                  <a:cubicBezTo>
                    <a:pt x="15" y="0"/>
                    <a:pt x="16" y="0"/>
                    <a:pt x="17" y="0"/>
                  </a:cubicBezTo>
                  <a:cubicBezTo>
                    <a:pt x="19" y="0"/>
                    <a:pt x="21" y="0"/>
                    <a:pt x="23" y="1"/>
                  </a:cubicBezTo>
                  <a:cubicBezTo>
                    <a:pt x="25" y="1"/>
                    <a:pt x="26" y="2"/>
                    <a:pt x="27" y="4"/>
                  </a:cubicBezTo>
                  <a:cubicBezTo>
                    <a:pt x="28" y="5"/>
                    <a:pt x="29" y="7"/>
                    <a:pt x="30" y="9"/>
                  </a:cubicBezTo>
                  <a:cubicBezTo>
                    <a:pt x="30" y="11"/>
                    <a:pt x="31" y="14"/>
                    <a:pt x="31" y="17"/>
                  </a:cubicBezTo>
                  <a:cubicBezTo>
                    <a:pt x="31" y="39"/>
                    <a:pt x="31" y="39"/>
                    <a:pt x="31" y="39"/>
                  </a:cubicBezTo>
                  <a:lnTo>
                    <a:pt x="23" y="3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48" name="Google Shape;148;p10"/>
            <p:cNvSpPr/>
            <p:nvPr/>
          </p:nvSpPr>
          <p:spPr>
            <a:xfrm>
              <a:off x="2445845" y="6284068"/>
              <a:ext cx="31387" cy="29643"/>
            </a:xfrm>
            <a:custGeom>
              <a:avLst/>
              <a:gdLst/>
              <a:ahLst/>
              <a:cxnLst/>
              <a:rect l="l" t="t" r="r" b="b"/>
              <a:pathLst>
                <a:path w="12" h="12" extrusionOk="0">
                  <a:moveTo>
                    <a:pt x="12" y="6"/>
                  </a:moveTo>
                  <a:cubicBezTo>
                    <a:pt x="12" y="7"/>
                    <a:pt x="11" y="7"/>
                    <a:pt x="11" y="8"/>
                  </a:cubicBezTo>
                  <a:cubicBezTo>
                    <a:pt x="11" y="9"/>
                    <a:pt x="10" y="9"/>
                    <a:pt x="10" y="10"/>
                  </a:cubicBezTo>
                  <a:cubicBezTo>
                    <a:pt x="9" y="10"/>
                    <a:pt x="9" y="11"/>
                    <a:pt x="8" y="11"/>
                  </a:cubicBezTo>
                  <a:cubicBezTo>
                    <a:pt x="7" y="11"/>
                    <a:pt x="7" y="12"/>
                    <a:pt x="6" y="12"/>
                  </a:cubicBezTo>
                  <a:cubicBezTo>
                    <a:pt x="5" y="12"/>
                    <a:pt x="4" y="11"/>
                    <a:pt x="4" y="11"/>
                  </a:cubicBezTo>
                  <a:cubicBezTo>
                    <a:pt x="3" y="11"/>
                    <a:pt x="2" y="10"/>
                    <a:pt x="2" y="10"/>
                  </a:cubicBezTo>
                  <a:cubicBezTo>
                    <a:pt x="1" y="9"/>
                    <a:pt x="1" y="9"/>
                    <a:pt x="1" y="8"/>
                  </a:cubicBezTo>
                  <a:cubicBezTo>
                    <a:pt x="0" y="7"/>
                    <a:pt x="0" y="7"/>
                    <a:pt x="0" y="6"/>
                  </a:cubicBezTo>
                  <a:cubicBezTo>
                    <a:pt x="0" y="5"/>
                    <a:pt x="0" y="4"/>
                    <a:pt x="1" y="4"/>
                  </a:cubicBezTo>
                  <a:cubicBezTo>
                    <a:pt x="1" y="3"/>
                    <a:pt x="1" y="2"/>
                    <a:pt x="2" y="2"/>
                  </a:cubicBezTo>
                  <a:cubicBezTo>
                    <a:pt x="2" y="1"/>
                    <a:pt x="3" y="1"/>
                    <a:pt x="4" y="0"/>
                  </a:cubicBezTo>
                  <a:cubicBezTo>
                    <a:pt x="4" y="0"/>
                    <a:pt x="5" y="0"/>
                    <a:pt x="6" y="0"/>
                  </a:cubicBezTo>
                  <a:cubicBezTo>
                    <a:pt x="7" y="0"/>
                    <a:pt x="7" y="0"/>
                    <a:pt x="8" y="0"/>
                  </a:cubicBezTo>
                  <a:cubicBezTo>
                    <a:pt x="9" y="1"/>
                    <a:pt x="9" y="1"/>
                    <a:pt x="10" y="2"/>
                  </a:cubicBezTo>
                  <a:cubicBezTo>
                    <a:pt x="10" y="2"/>
                    <a:pt x="11" y="3"/>
                    <a:pt x="11" y="4"/>
                  </a:cubicBezTo>
                  <a:cubicBezTo>
                    <a:pt x="11" y="4"/>
                    <a:pt x="12" y="5"/>
                    <a:pt x="12"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49" name="Google Shape;149;p10"/>
            <p:cNvSpPr/>
            <p:nvPr/>
          </p:nvSpPr>
          <p:spPr>
            <a:xfrm>
              <a:off x="2540006" y="6181188"/>
              <a:ext cx="97648" cy="130778"/>
            </a:xfrm>
            <a:custGeom>
              <a:avLst/>
              <a:gdLst/>
              <a:ahLst/>
              <a:cxnLst/>
              <a:rect l="l" t="t" r="r" b="b"/>
              <a:pathLst>
                <a:path w="56" h="75" extrusionOk="0">
                  <a:moveTo>
                    <a:pt x="34" y="11"/>
                  </a:moveTo>
                  <a:lnTo>
                    <a:pt x="34" y="75"/>
                  </a:lnTo>
                  <a:lnTo>
                    <a:pt x="22" y="75"/>
                  </a:lnTo>
                  <a:lnTo>
                    <a:pt x="22" y="11"/>
                  </a:lnTo>
                  <a:lnTo>
                    <a:pt x="0" y="11"/>
                  </a:lnTo>
                  <a:lnTo>
                    <a:pt x="0" y="0"/>
                  </a:lnTo>
                  <a:lnTo>
                    <a:pt x="56" y="0"/>
                  </a:lnTo>
                  <a:lnTo>
                    <a:pt x="56" y="11"/>
                  </a:lnTo>
                  <a:lnTo>
                    <a:pt x="34" y="1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50" name="Google Shape;150;p10"/>
            <p:cNvSpPr/>
            <p:nvPr/>
          </p:nvSpPr>
          <p:spPr>
            <a:xfrm>
              <a:off x="2651603" y="6174213"/>
              <a:ext cx="80211" cy="137753"/>
            </a:xfrm>
            <a:custGeom>
              <a:avLst/>
              <a:gdLst/>
              <a:ahLst/>
              <a:cxnLst/>
              <a:rect l="l" t="t" r="r" b="b"/>
              <a:pathLst>
                <a:path w="31" h="54" extrusionOk="0">
                  <a:moveTo>
                    <a:pt x="24" y="54"/>
                  </a:moveTo>
                  <a:cubicBezTo>
                    <a:pt x="24" y="32"/>
                    <a:pt x="24" y="32"/>
                    <a:pt x="24" y="32"/>
                  </a:cubicBezTo>
                  <a:cubicBezTo>
                    <a:pt x="24" y="28"/>
                    <a:pt x="23" y="26"/>
                    <a:pt x="22" y="24"/>
                  </a:cubicBezTo>
                  <a:cubicBezTo>
                    <a:pt x="21" y="22"/>
                    <a:pt x="19" y="22"/>
                    <a:pt x="16" y="22"/>
                  </a:cubicBezTo>
                  <a:cubicBezTo>
                    <a:pt x="15" y="22"/>
                    <a:pt x="14" y="22"/>
                    <a:pt x="13" y="22"/>
                  </a:cubicBezTo>
                  <a:cubicBezTo>
                    <a:pt x="12" y="22"/>
                    <a:pt x="11" y="23"/>
                    <a:pt x="10" y="24"/>
                  </a:cubicBezTo>
                  <a:cubicBezTo>
                    <a:pt x="9" y="25"/>
                    <a:pt x="9" y="26"/>
                    <a:pt x="8" y="27"/>
                  </a:cubicBezTo>
                  <a:cubicBezTo>
                    <a:pt x="8" y="28"/>
                    <a:pt x="8" y="30"/>
                    <a:pt x="8" y="31"/>
                  </a:cubicBezTo>
                  <a:cubicBezTo>
                    <a:pt x="8" y="54"/>
                    <a:pt x="8" y="54"/>
                    <a:pt x="8" y="54"/>
                  </a:cubicBezTo>
                  <a:cubicBezTo>
                    <a:pt x="0" y="54"/>
                    <a:pt x="0" y="54"/>
                    <a:pt x="0" y="54"/>
                  </a:cubicBezTo>
                  <a:cubicBezTo>
                    <a:pt x="0" y="4"/>
                    <a:pt x="0" y="4"/>
                    <a:pt x="0" y="4"/>
                  </a:cubicBezTo>
                  <a:cubicBezTo>
                    <a:pt x="8" y="0"/>
                    <a:pt x="8" y="0"/>
                    <a:pt x="8" y="0"/>
                  </a:cubicBezTo>
                  <a:cubicBezTo>
                    <a:pt x="8" y="19"/>
                    <a:pt x="8" y="19"/>
                    <a:pt x="8" y="19"/>
                  </a:cubicBezTo>
                  <a:cubicBezTo>
                    <a:pt x="8" y="18"/>
                    <a:pt x="9" y="18"/>
                    <a:pt x="10" y="17"/>
                  </a:cubicBezTo>
                  <a:cubicBezTo>
                    <a:pt x="10" y="17"/>
                    <a:pt x="11" y="16"/>
                    <a:pt x="12" y="16"/>
                  </a:cubicBezTo>
                  <a:cubicBezTo>
                    <a:pt x="13" y="15"/>
                    <a:pt x="14" y="15"/>
                    <a:pt x="15" y="15"/>
                  </a:cubicBezTo>
                  <a:cubicBezTo>
                    <a:pt x="16" y="15"/>
                    <a:pt x="17" y="15"/>
                    <a:pt x="18" y="15"/>
                  </a:cubicBezTo>
                  <a:cubicBezTo>
                    <a:pt x="20" y="15"/>
                    <a:pt x="22" y="15"/>
                    <a:pt x="24" y="16"/>
                  </a:cubicBezTo>
                  <a:cubicBezTo>
                    <a:pt x="25" y="16"/>
                    <a:pt x="27" y="17"/>
                    <a:pt x="28" y="19"/>
                  </a:cubicBezTo>
                  <a:cubicBezTo>
                    <a:pt x="29" y="20"/>
                    <a:pt x="30" y="22"/>
                    <a:pt x="30" y="24"/>
                  </a:cubicBezTo>
                  <a:cubicBezTo>
                    <a:pt x="31" y="27"/>
                    <a:pt x="31" y="29"/>
                    <a:pt x="31" y="32"/>
                  </a:cubicBezTo>
                  <a:cubicBezTo>
                    <a:pt x="31" y="54"/>
                    <a:pt x="31" y="54"/>
                    <a:pt x="31" y="54"/>
                  </a:cubicBezTo>
                  <a:lnTo>
                    <a:pt x="24" y="5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51" name="Google Shape;151;p10"/>
            <p:cNvSpPr/>
            <p:nvPr/>
          </p:nvSpPr>
          <p:spPr>
            <a:xfrm>
              <a:off x="2750996" y="6212575"/>
              <a:ext cx="85443" cy="101135"/>
            </a:xfrm>
            <a:custGeom>
              <a:avLst/>
              <a:gdLst/>
              <a:ahLst/>
              <a:cxnLst/>
              <a:rect l="l" t="t" r="r" b="b"/>
              <a:pathLst>
                <a:path w="33" h="40" extrusionOk="0">
                  <a:moveTo>
                    <a:pt x="33" y="19"/>
                  </a:moveTo>
                  <a:cubicBezTo>
                    <a:pt x="33" y="19"/>
                    <a:pt x="33" y="20"/>
                    <a:pt x="33" y="21"/>
                  </a:cubicBezTo>
                  <a:cubicBezTo>
                    <a:pt x="33" y="21"/>
                    <a:pt x="33" y="22"/>
                    <a:pt x="33" y="22"/>
                  </a:cubicBezTo>
                  <a:cubicBezTo>
                    <a:pt x="7" y="22"/>
                    <a:pt x="7" y="22"/>
                    <a:pt x="7" y="22"/>
                  </a:cubicBezTo>
                  <a:cubicBezTo>
                    <a:pt x="7" y="24"/>
                    <a:pt x="8" y="26"/>
                    <a:pt x="8" y="27"/>
                  </a:cubicBezTo>
                  <a:cubicBezTo>
                    <a:pt x="9" y="28"/>
                    <a:pt x="10" y="29"/>
                    <a:pt x="11" y="30"/>
                  </a:cubicBezTo>
                  <a:cubicBezTo>
                    <a:pt x="11" y="31"/>
                    <a:pt x="12" y="32"/>
                    <a:pt x="13" y="32"/>
                  </a:cubicBezTo>
                  <a:cubicBezTo>
                    <a:pt x="15" y="33"/>
                    <a:pt x="16" y="33"/>
                    <a:pt x="17" y="33"/>
                  </a:cubicBezTo>
                  <a:cubicBezTo>
                    <a:pt x="18" y="33"/>
                    <a:pt x="18" y="33"/>
                    <a:pt x="19" y="33"/>
                  </a:cubicBezTo>
                  <a:cubicBezTo>
                    <a:pt x="20" y="32"/>
                    <a:pt x="21" y="32"/>
                    <a:pt x="21" y="32"/>
                  </a:cubicBezTo>
                  <a:cubicBezTo>
                    <a:pt x="22" y="32"/>
                    <a:pt x="23" y="31"/>
                    <a:pt x="23" y="31"/>
                  </a:cubicBezTo>
                  <a:cubicBezTo>
                    <a:pt x="24" y="31"/>
                    <a:pt x="24"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19" y="39"/>
                    <a:pt x="18" y="40"/>
                    <a:pt x="16" y="40"/>
                  </a:cubicBezTo>
                  <a:cubicBezTo>
                    <a:pt x="15" y="40"/>
                    <a:pt x="13" y="39"/>
                    <a:pt x="12" y="39"/>
                  </a:cubicBezTo>
                  <a:cubicBezTo>
                    <a:pt x="10" y="38"/>
                    <a:pt x="9" y="38"/>
                    <a:pt x="8" y="37"/>
                  </a:cubicBezTo>
                  <a:cubicBezTo>
                    <a:pt x="7" y="36"/>
                    <a:pt x="6" y="35"/>
                    <a:pt x="5" y="34"/>
                  </a:cubicBezTo>
                  <a:cubicBezTo>
                    <a:pt x="4" y="34"/>
                    <a:pt x="3" y="32"/>
                    <a:pt x="2" y="31"/>
                  </a:cubicBezTo>
                  <a:cubicBezTo>
                    <a:pt x="1" y="29"/>
                    <a:pt x="1" y="28"/>
                    <a:pt x="0" y="26"/>
                  </a:cubicBezTo>
                  <a:cubicBezTo>
                    <a:pt x="0" y="24"/>
                    <a:pt x="0" y="22"/>
                    <a:pt x="0" y="20"/>
                  </a:cubicBezTo>
                  <a:cubicBezTo>
                    <a:pt x="0" y="16"/>
                    <a:pt x="0" y="13"/>
                    <a:pt x="1" y="11"/>
                  </a:cubicBezTo>
                  <a:cubicBezTo>
                    <a:pt x="2" y="8"/>
                    <a:pt x="3" y="6"/>
                    <a:pt x="4" y="5"/>
                  </a:cubicBezTo>
                  <a:cubicBezTo>
                    <a:pt x="6" y="3"/>
                    <a:pt x="8" y="2"/>
                    <a:pt x="10" y="1"/>
                  </a:cubicBezTo>
                  <a:cubicBezTo>
                    <a:pt x="12" y="0"/>
                    <a:pt x="14" y="0"/>
                    <a:pt x="17" y="0"/>
                  </a:cubicBezTo>
                  <a:cubicBezTo>
                    <a:pt x="19" y="0"/>
                    <a:pt x="22" y="0"/>
                    <a:pt x="24" y="1"/>
                  </a:cubicBezTo>
                  <a:cubicBezTo>
                    <a:pt x="26" y="2"/>
                    <a:pt x="27" y="4"/>
                    <a:pt x="29" y="5"/>
                  </a:cubicBezTo>
                  <a:cubicBezTo>
                    <a:pt x="30" y="7"/>
                    <a:pt x="31" y="9"/>
                    <a:pt x="32" y="11"/>
                  </a:cubicBezTo>
                  <a:cubicBezTo>
                    <a:pt x="32" y="14"/>
                    <a:pt x="33" y="16"/>
                    <a:pt x="33" y="19"/>
                  </a:cubicBezTo>
                  <a:close/>
                  <a:moveTo>
                    <a:pt x="25" y="16"/>
                  </a:moveTo>
                  <a:cubicBezTo>
                    <a:pt x="25" y="15"/>
                    <a:pt x="25" y="13"/>
                    <a:pt x="24"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9" y="10"/>
                    <a:pt x="9" y="11"/>
                    <a:pt x="8" y="12"/>
                  </a:cubicBezTo>
                  <a:cubicBezTo>
                    <a:pt x="8" y="13"/>
                    <a:pt x="7" y="14"/>
                    <a:pt x="7"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52" name="Google Shape;152;p10"/>
            <p:cNvSpPr/>
            <p:nvPr/>
          </p:nvSpPr>
          <p:spPr>
            <a:xfrm>
              <a:off x="2902698" y="6174213"/>
              <a:ext cx="80211" cy="139497"/>
            </a:xfrm>
            <a:custGeom>
              <a:avLst/>
              <a:gdLst/>
              <a:ahLst/>
              <a:cxnLst/>
              <a:rect l="l" t="t" r="r" b="b"/>
              <a:pathLst>
                <a:path w="32" h="55" extrusionOk="0">
                  <a:moveTo>
                    <a:pt x="32" y="35"/>
                  </a:moveTo>
                  <a:cubicBezTo>
                    <a:pt x="32" y="38"/>
                    <a:pt x="32" y="41"/>
                    <a:pt x="31" y="44"/>
                  </a:cubicBezTo>
                  <a:cubicBezTo>
                    <a:pt x="30" y="46"/>
                    <a:pt x="29" y="48"/>
                    <a:pt x="28" y="50"/>
                  </a:cubicBezTo>
                  <a:cubicBezTo>
                    <a:pt x="26" y="51"/>
                    <a:pt x="25" y="53"/>
                    <a:pt x="23" y="53"/>
                  </a:cubicBezTo>
                  <a:cubicBezTo>
                    <a:pt x="21" y="54"/>
                    <a:pt x="19" y="55"/>
                    <a:pt x="17" y="55"/>
                  </a:cubicBezTo>
                  <a:cubicBezTo>
                    <a:pt x="15" y="55"/>
                    <a:pt x="13" y="54"/>
                    <a:pt x="12" y="53"/>
                  </a:cubicBezTo>
                  <a:cubicBezTo>
                    <a:pt x="10" y="52"/>
                    <a:pt x="9" y="51"/>
                    <a:pt x="7" y="50"/>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9" y="18"/>
                    <a:pt x="10" y="17"/>
                  </a:cubicBezTo>
                  <a:cubicBezTo>
                    <a:pt x="10" y="17"/>
                    <a:pt x="11" y="16"/>
                    <a:pt x="12" y="16"/>
                  </a:cubicBezTo>
                  <a:cubicBezTo>
                    <a:pt x="12" y="16"/>
                    <a:pt x="13" y="15"/>
                    <a:pt x="14" y="15"/>
                  </a:cubicBezTo>
                  <a:cubicBezTo>
                    <a:pt x="15" y="15"/>
                    <a:pt x="16" y="15"/>
                    <a:pt x="17" y="15"/>
                  </a:cubicBezTo>
                  <a:cubicBezTo>
                    <a:pt x="20" y="15"/>
                    <a:pt x="21" y="15"/>
                    <a:pt x="23" y="16"/>
                  </a:cubicBezTo>
                  <a:cubicBezTo>
                    <a:pt x="25" y="16"/>
                    <a:pt x="27" y="18"/>
                    <a:pt x="28" y="19"/>
                  </a:cubicBezTo>
                  <a:cubicBezTo>
                    <a:pt x="29" y="21"/>
                    <a:pt x="30" y="23"/>
                    <a:pt x="31" y="26"/>
                  </a:cubicBezTo>
                  <a:cubicBezTo>
                    <a:pt x="32" y="28"/>
                    <a:pt x="32" y="32"/>
                    <a:pt x="32" y="35"/>
                  </a:cubicBezTo>
                  <a:close/>
                  <a:moveTo>
                    <a:pt x="25" y="35"/>
                  </a:moveTo>
                  <a:cubicBezTo>
                    <a:pt x="25" y="31"/>
                    <a:pt x="24" y="27"/>
                    <a:pt x="23" y="25"/>
                  </a:cubicBezTo>
                  <a:cubicBezTo>
                    <a:pt x="21" y="23"/>
                    <a:pt x="19" y="22"/>
                    <a:pt x="16" y="22"/>
                  </a:cubicBezTo>
                  <a:cubicBezTo>
                    <a:pt x="15" y="22"/>
                    <a:pt x="14" y="22"/>
                    <a:pt x="14" y="22"/>
                  </a:cubicBezTo>
                  <a:cubicBezTo>
                    <a:pt x="13" y="22"/>
                    <a:pt x="12" y="23"/>
                    <a:pt x="11" y="23"/>
                  </a:cubicBezTo>
                  <a:cubicBezTo>
                    <a:pt x="10" y="23"/>
                    <a:pt x="10" y="24"/>
                    <a:pt x="9" y="25"/>
                  </a:cubicBezTo>
                  <a:cubicBezTo>
                    <a:pt x="8" y="25"/>
                    <a:pt x="8" y="26"/>
                    <a:pt x="7" y="26"/>
                  </a:cubicBezTo>
                  <a:cubicBezTo>
                    <a:pt x="7" y="43"/>
                    <a:pt x="7" y="43"/>
                    <a:pt x="7" y="43"/>
                  </a:cubicBezTo>
                  <a:cubicBezTo>
                    <a:pt x="8" y="43"/>
                    <a:pt x="8" y="44"/>
                    <a:pt x="9" y="44"/>
                  </a:cubicBezTo>
                  <a:cubicBezTo>
                    <a:pt x="10" y="45"/>
                    <a:pt x="10" y="45"/>
                    <a:pt x="11" y="46"/>
                  </a:cubicBezTo>
                  <a:cubicBezTo>
                    <a:pt x="12" y="46"/>
                    <a:pt x="13" y="47"/>
                    <a:pt x="14" y="47"/>
                  </a:cubicBezTo>
                  <a:cubicBezTo>
                    <a:pt x="15" y="47"/>
                    <a:pt x="15" y="48"/>
                    <a:pt x="16" y="48"/>
                  </a:cubicBezTo>
                  <a:cubicBezTo>
                    <a:pt x="19" y="48"/>
                    <a:pt x="21" y="47"/>
                    <a:pt x="23" y="45"/>
                  </a:cubicBezTo>
                  <a:cubicBezTo>
                    <a:pt x="24" y="43"/>
                    <a:pt x="25" y="39"/>
                    <a:pt x="25" y="3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53" name="Google Shape;153;p10"/>
            <p:cNvSpPr/>
            <p:nvPr/>
          </p:nvSpPr>
          <p:spPr>
            <a:xfrm>
              <a:off x="2998603"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10" y="28"/>
                    <a:pt x="10" y="29"/>
                    <a:pt x="11" y="30"/>
                  </a:cubicBezTo>
                  <a:cubicBezTo>
                    <a:pt x="12" y="31"/>
                    <a:pt x="13" y="32"/>
                    <a:pt x="14" y="32"/>
                  </a:cubicBezTo>
                  <a:cubicBezTo>
                    <a:pt x="15" y="33"/>
                    <a:pt x="16" y="33"/>
                    <a:pt x="17" y="33"/>
                  </a:cubicBezTo>
                  <a:cubicBezTo>
                    <a:pt x="18" y="33"/>
                    <a:pt x="19" y="33"/>
                    <a:pt x="20" y="33"/>
                  </a:cubicBezTo>
                  <a:cubicBezTo>
                    <a:pt x="21" y="32"/>
                    <a:pt x="21" y="32"/>
                    <a:pt x="22" y="32"/>
                  </a:cubicBezTo>
                  <a:cubicBezTo>
                    <a:pt x="23" y="32"/>
                    <a:pt x="23" y="31"/>
                    <a:pt x="24" y="31"/>
                  </a:cubicBezTo>
                  <a:cubicBezTo>
                    <a:pt x="24" y="31"/>
                    <a:pt x="25" y="30"/>
                    <a:pt x="26" y="30"/>
                  </a:cubicBezTo>
                  <a:cubicBezTo>
                    <a:pt x="30" y="35"/>
                    <a:pt x="30" y="35"/>
                    <a:pt x="30" y="35"/>
                  </a:cubicBezTo>
                  <a:cubicBezTo>
                    <a:pt x="29" y="35"/>
                    <a:pt x="28" y="36"/>
                    <a:pt x="28" y="37"/>
                  </a:cubicBezTo>
                  <a:cubicBezTo>
                    <a:pt x="27" y="37"/>
                    <a:pt x="26" y="38"/>
                    <a:pt x="25" y="38"/>
                  </a:cubicBezTo>
                  <a:cubicBezTo>
                    <a:pt x="24" y="39"/>
                    <a:pt x="23" y="39"/>
                    <a:pt x="21" y="39"/>
                  </a:cubicBezTo>
                  <a:cubicBezTo>
                    <a:pt x="20" y="39"/>
                    <a:pt x="19" y="40"/>
                    <a:pt x="17" y="40"/>
                  </a:cubicBezTo>
                  <a:cubicBezTo>
                    <a:pt x="15" y="40"/>
                    <a:pt x="14" y="39"/>
                    <a:pt x="12" y="39"/>
                  </a:cubicBezTo>
                  <a:cubicBezTo>
                    <a:pt x="11" y="38"/>
                    <a:pt x="10" y="38"/>
                    <a:pt x="8" y="37"/>
                  </a:cubicBezTo>
                  <a:cubicBezTo>
                    <a:pt x="7" y="36"/>
                    <a:pt x="6" y="35"/>
                    <a:pt x="5" y="34"/>
                  </a:cubicBezTo>
                  <a:cubicBezTo>
                    <a:pt x="5" y="34"/>
                    <a:pt x="4" y="32"/>
                    <a:pt x="3" y="31"/>
                  </a:cubicBezTo>
                  <a:cubicBezTo>
                    <a:pt x="2" y="29"/>
                    <a:pt x="1" y="28"/>
                    <a:pt x="1" y="26"/>
                  </a:cubicBezTo>
                  <a:cubicBezTo>
                    <a:pt x="1" y="24"/>
                    <a:pt x="0" y="22"/>
                    <a:pt x="0" y="20"/>
                  </a:cubicBezTo>
                  <a:cubicBezTo>
                    <a:pt x="0" y="16"/>
                    <a:pt x="1" y="13"/>
                    <a:pt x="2" y="11"/>
                  </a:cubicBezTo>
                  <a:cubicBezTo>
                    <a:pt x="2" y="8"/>
                    <a:pt x="4" y="6"/>
                    <a:pt x="5" y="5"/>
                  </a:cubicBezTo>
                  <a:cubicBezTo>
                    <a:pt x="7" y="3"/>
                    <a:pt x="8" y="2"/>
                    <a:pt x="10" y="1"/>
                  </a:cubicBezTo>
                  <a:cubicBezTo>
                    <a:pt x="12" y="0"/>
                    <a:pt x="15" y="0"/>
                    <a:pt x="17" y="0"/>
                  </a:cubicBezTo>
                  <a:cubicBezTo>
                    <a:pt x="20" y="0"/>
                    <a:pt x="22" y="0"/>
                    <a:pt x="24" y="1"/>
                  </a:cubicBezTo>
                  <a:cubicBezTo>
                    <a:pt x="26" y="2"/>
                    <a:pt x="28" y="4"/>
                    <a:pt x="29" y="5"/>
                  </a:cubicBezTo>
                  <a:cubicBezTo>
                    <a:pt x="31" y="7"/>
                    <a:pt x="32" y="9"/>
                    <a:pt x="32" y="11"/>
                  </a:cubicBezTo>
                  <a:cubicBezTo>
                    <a:pt x="33" y="14"/>
                    <a:pt x="33" y="16"/>
                    <a:pt x="33" y="19"/>
                  </a:cubicBezTo>
                  <a:close/>
                  <a:moveTo>
                    <a:pt x="26" y="16"/>
                  </a:moveTo>
                  <a:cubicBezTo>
                    <a:pt x="26" y="15"/>
                    <a:pt x="25" y="13"/>
                    <a:pt x="25" y="12"/>
                  </a:cubicBezTo>
                  <a:cubicBezTo>
                    <a:pt x="25" y="11"/>
                    <a:pt x="24" y="10"/>
                    <a:pt x="23" y="9"/>
                  </a:cubicBezTo>
                  <a:cubicBezTo>
                    <a:pt x="23" y="8"/>
                    <a:pt x="22" y="8"/>
                    <a:pt x="21" y="7"/>
                  </a:cubicBezTo>
                  <a:cubicBezTo>
                    <a:pt x="20" y="7"/>
                    <a:pt x="18" y="6"/>
                    <a:pt x="17" y="6"/>
                  </a:cubicBezTo>
                  <a:cubicBezTo>
                    <a:pt x="15" y="6"/>
                    <a:pt x="14" y="7"/>
                    <a:pt x="13" y="7"/>
                  </a:cubicBezTo>
                  <a:cubicBezTo>
                    <a:pt x="12" y="7"/>
                    <a:pt x="11" y="8"/>
                    <a:pt x="11" y="9"/>
                  </a:cubicBezTo>
                  <a:cubicBezTo>
                    <a:pt x="10" y="10"/>
                    <a:pt x="9" y="11"/>
                    <a:pt x="9" y="12"/>
                  </a:cubicBezTo>
                  <a:cubicBezTo>
                    <a:pt x="8" y="13"/>
                    <a:pt x="8" y="14"/>
                    <a:pt x="8" y="16"/>
                  </a:cubicBezTo>
                  <a:lnTo>
                    <a:pt x="26"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54" name="Google Shape;154;p10"/>
            <p:cNvSpPr/>
            <p:nvPr/>
          </p:nvSpPr>
          <p:spPr>
            <a:xfrm>
              <a:off x="3096251"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2" y="55"/>
                    <a:pt x="11" y="54"/>
                    <a:pt x="10" y="54"/>
                  </a:cubicBezTo>
                  <a:cubicBezTo>
                    <a:pt x="9" y="54"/>
                    <a:pt x="8"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3"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55" name="Google Shape;155;p10"/>
            <p:cNvSpPr/>
            <p:nvPr/>
          </p:nvSpPr>
          <p:spPr>
            <a:xfrm>
              <a:off x="3164256" y="6174213"/>
              <a:ext cx="55799" cy="139497"/>
            </a:xfrm>
            <a:custGeom>
              <a:avLst/>
              <a:gdLst/>
              <a:ahLst/>
              <a:cxnLst/>
              <a:rect l="l" t="t" r="r" b="b"/>
              <a:pathLst>
                <a:path w="22" h="55" extrusionOk="0">
                  <a:moveTo>
                    <a:pt x="21" y="53"/>
                  </a:moveTo>
                  <a:cubicBezTo>
                    <a:pt x="20" y="53"/>
                    <a:pt x="19" y="54"/>
                    <a:pt x="18" y="54"/>
                  </a:cubicBezTo>
                  <a:cubicBezTo>
                    <a:pt x="16" y="54"/>
                    <a:pt x="15" y="55"/>
                    <a:pt x="14" y="55"/>
                  </a:cubicBezTo>
                  <a:cubicBezTo>
                    <a:pt x="12" y="55"/>
                    <a:pt x="11" y="54"/>
                    <a:pt x="10" y="54"/>
                  </a:cubicBezTo>
                  <a:cubicBezTo>
                    <a:pt x="9" y="54"/>
                    <a:pt x="8" y="53"/>
                    <a:pt x="7"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2"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56" name="Google Shape;156;p10"/>
            <p:cNvSpPr/>
            <p:nvPr/>
          </p:nvSpPr>
          <p:spPr>
            <a:xfrm>
              <a:off x="3234004"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8" y="22"/>
                    <a:pt x="8" y="22"/>
                    <a:pt x="8" y="22"/>
                  </a:cubicBezTo>
                  <a:cubicBezTo>
                    <a:pt x="8" y="24"/>
                    <a:pt x="8" y="26"/>
                    <a:pt x="9" y="27"/>
                  </a:cubicBezTo>
                  <a:cubicBezTo>
                    <a:pt x="10" y="28"/>
                    <a:pt x="10" y="29"/>
                    <a:pt x="11" y="30"/>
                  </a:cubicBezTo>
                  <a:cubicBezTo>
                    <a:pt x="12" y="31"/>
                    <a:pt x="13" y="32"/>
                    <a:pt x="14" y="32"/>
                  </a:cubicBezTo>
                  <a:cubicBezTo>
                    <a:pt x="15" y="33"/>
                    <a:pt x="16" y="33"/>
                    <a:pt x="17" y="33"/>
                  </a:cubicBezTo>
                  <a:cubicBezTo>
                    <a:pt x="18" y="33"/>
                    <a:pt x="19" y="33"/>
                    <a:pt x="20" y="33"/>
                  </a:cubicBezTo>
                  <a:cubicBezTo>
                    <a:pt x="21" y="32"/>
                    <a:pt x="21" y="32"/>
                    <a:pt x="22" y="32"/>
                  </a:cubicBezTo>
                  <a:cubicBezTo>
                    <a:pt x="23" y="32"/>
                    <a:pt x="23" y="31"/>
                    <a:pt x="24" y="31"/>
                  </a:cubicBezTo>
                  <a:cubicBezTo>
                    <a:pt x="24" y="31"/>
                    <a:pt x="25" y="30"/>
                    <a:pt x="26" y="30"/>
                  </a:cubicBezTo>
                  <a:cubicBezTo>
                    <a:pt x="30" y="35"/>
                    <a:pt x="30" y="35"/>
                    <a:pt x="30" y="35"/>
                  </a:cubicBezTo>
                  <a:cubicBezTo>
                    <a:pt x="29" y="35"/>
                    <a:pt x="28" y="36"/>
                    <a:pt x="27" y="37"/>
                  </a:cubicBezTo>
                  <a:cubicBezTo>
                    <a:pt x="27" y="37"/>
                    <a:pt x="26" y="38"/>
                    <a:pt x="25" y="38"/>
                  </a:cubicBezTo>
                  <a:cubicBezTo>
                    <a:pt x="24" y="39"/>
                    <a:pt x="22" y="39"/>
                    <a:pt x="21" y="39"/>
                  </a:cubicBezTo>
                  <a:cubicBezTo>
                    <a:pt x="20" y="39"/>
                    <a:pt x="19" y="40"/>
                    <a:pt x="17" y="40"/>
                  </a:cubicBezTo>
                  <a:cubicBezTo>
                    <a:pt x="15" y="40"/>
                    <a:pt x="14" y="39"/>
                    <a:pt x="12" y="39"/>
                  </a:cubicBezTo>
                  <a:cubicBezTo>
                    <a:pt x="11" y="38"/>
                    <a:pt x="10" y="38"/>
                    <a:pt x="8" y="37"/>
                  </a:cubicBezTo>
                  <a:cubicBezTo>
                    <a:pt x="7" y="36"/>
                    <a:pt x="6" y="35"/>
                    <a:pt x="5" y="34"/>
                  </a:cubicBezTo>
                  <a:cubicBezTo>
                    <a:pt x="5" y="34"/>
                    <a:pt x="4" y="32"/>
                    <a:pt x="3" y="31"/>
                  </a:cubicBezTo>
                  <a:cubicBezTo>
                    <a:pt x="2" y="29"/>
                    <a:pt x="1" y="28"/>
                    <a:pt x="1" y="26"/>
                  </a:cubicBezTo>
                  <a:cubicBezTo>
                    <a:pt x="1" y="24"/>
                    <a:pt x="0" y="22"/>
                    <a:pt x="0" y="20"/>
                  </a:cubicBezTo>
                  <a:cubicBezTo>
                    <a:pt x="0" y="16"/>
                    <a:pt x="1" y="13"/>
                    <a:pt x="2" y="11"/>
                  </a:cubicBezTo>
                  <a:cubicBezTo>
                    <a:pt x="2" y="8"/>
                    <a:pt x="4" y="6"/>
                    <a:pt x="5" y="5"/>
                  </a:cubicBezTo>
                  <a:cubicBezTo>
                    <a:pt x="6" y="3"/>
                    <a:pt x="8" y="2"/>
                    <a:pt x="10" y="1"/>
                  </a:cubicBezTo>
                  <a:cubicBezTo>
                    <a:pt x="12" y="0"/>
                    <a:pt x="15" y="0"/>
                    <a:pt x="17" y="0"/>
                  </a:cubicBezTo>
                  <a:cubicBezTo>
                    <a:pt x="20" y="0"/>
                    <a:pt x="22" y="0"/>
                    <a:pt x="24" y="1"/>
                  </a:cubicBezTo>
                  <a:cubicBezTo>
                    <a:pt x="26" y="2"/>
                    <a:pt x="28" y="4"/>
                    <a:pt x="29" y="5"/>
                  </a:cubicBezTo>
                  <a:cubicBezTo>
                    <a:pt x="31" y="7"/>
                    <a:pt x="32" y="9"/>
                    <a:pt x="32" y="11"/>
                  </a:cubicBezTo>
                  <a:cubicBezTo>
                    <a:pt x="33" y="14"/>
                    <a:pt x="33" y="16"/>
                    <a:pt x="33" y="19"/>
                  </a:cubicBezTo>
                  <a:close/>
                  <a:moveTo>
                    <a:pt x="26" y="16"/>
                  </a:moveTo>
                  <a:cubicBezTo>
                    <a:pt x="26" y="15"/>
                    <a:pt x="25" y="13"/>
                    <a:pt x="25" y="12"/>
                  </a:cubicBezTo>
                  <a:cubicBezTo>
                    <a:pt x="25" y="11"/>
                    <a:pt x="24" y="10"/>
                    <a:pt x="23" y="9"/>
                  </a:cubicBezTo>
                  <a:cubicBezTo>
                    <a:pt x="23" y="8"/>
                    <a:pt x="22" y="8"/>
                    <a:pt x="21" y="7"/>
                  </a:cubicBezTo>
                  <a:cubicBezTo>
                    <a:pt x="20" y="7"/>
                    <a:pt x="18" y="6"/>
                    <a:pt x="17" y="6"/>
                  </a:cubicBezTo>
                  <a:cubicBezTo>
                    <a:pt x="15" y="6"/>
                    <a:pt x="14" y="7"/>
                    <a:pt x="13" y="7"/>
                  </a:cubicBezTo>
                  <a:cubicBezTo>
                    <a:pt x="12" y="7"/>
                    <a:pt x="11" y="8"/>
                    <a:pt x="11" y="9"/>
                  </a:cubicBezTo>
                  <a:cubicBezTo>
                    <a:pt x="10" y="10"/>
                    <a:pt x="9" y="11"/>
                    <a:pt x="9" y="12"/>
                  </a:cubicBezTo>
                  <a:cubicBezTo>
                    <a:pt x="8" y="13"/>
                    <a:pt x="8" y="14"/>
                    <a:pt x="8" y="16"/>
                  </a:cubicBezTo>
                  <a:lnTo>
                    <a:pt x="26"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57" name="Google Shape;157;p10"/>
            <p:cNvSpPr/>
            <p:nvPr/>
          </p:nvSpPr>
          <p:spPr>
            <a:xfrm>
              <a:off x="3336884" y="6212575"/>
              <a:ext cx="59286" cy="99391"/>
            </a:xfrm>
            <a:custGeom>
              <a:avLst/>
              <a:gdLst/>
              <a:ahLst/>
              <a:cxnLst/>
              <a:rect l="l" t="t" r="r" b="b"/>
              <a:pathLst>
                <a:path w="23" h="39" extrusionOk="0">
                  <a:moveTo>
                    <a:pt x="21" y="8"/>
                  </a:moveTo>
                  <a:cubicBezTo>
                    <a:pt x="20" y="8"/>
                    <a:pt x="19" y="8"/>
                    <a:pt x="19" y="7"/>
                  </a:cubicBezTo>
                  <a:cubicBezTo>
                    <a:pt x="18" y="7"/>
                    <a:pt x="17" y="7"/>
                    <a:pt x="15" y="7"/>
                  </a:cubicBezTo>
                  <a:cubicBezTo>
                    <a:pt x="13" y="7"/>
                    <a:pt x="11" y="8"/>
                    <a:pt x="10" y="9"/>
                  </a:cubicBezTo>
                  <a:cubicBezTo>
                    <a:pt x="8" y="11"/>
                    <a:pt x="8" y="14"/>
                    <a:pt x="8" y="17"/>
                  </a:cubicBezTo>
                  <a:cubicBezTo>
                    <a:pt x="8" y="39"/>
                    <a:pt x="8" y="39"/>
                    <a:pt x="8" y="39"/>
                  </a:cubicBezTo>
                  <a:cubicBezTo>
                    <a:pt x="0" y="39"/>
                    <a:pt x="0" y="39"/>
                    <a:pt x="0" y="39"/>
                  </a:cubicBezTo>
                  <a:cubicBezTo>
                    <a:pt x="0" y="0"/>
                    <a:pt x="0" y="0"/>
                    <a:pt x="0" y="0"/>
                  </a:cubicBezTo>
                  <a:cubicBezTo>
                    <a:pt x="8" y="0"/>
                    <a:pt x="8" y="0"/>
                    <a:pt x="8" y="0"/>
                  </a:cubicBezTo>
                  <a:cubicBezTo>
                    <a:pt x="8" y="4"/>
                    <a:pt x="8" y="4"/>
                    <a:pt x="8" y="4"/>
                  </a:cubicBezTo>
                  <a:cubicBezTo>
                    <a:pt x="8" y="3"/>
                    <a:pt x="9" y="3"/>
                    <a:pt x="9" y="2"/>
                  </a:cubicBezTo>
                  <a:cubicBezTo>
                    <a:pt x="10" y="2"/>
                    <a:pt x="11" y="1"/>
                    <a:pt x="11" y="1"/>
                  </a:cubicBezTo>
                  <a:cubicBezTo>
                    <a:pt x="12" y="0"/>
                    <a:pt x="13" y="0"/>
                    <a:pt x="14" y="0"/>
                  </a:cubicBezTo>
                  <a:cubicBezTo>
                    <a:pt x="15" y="0"/>
                    <a:pt x="16" y="0"/>
                    <a:pt x="17" y="0"/>
                  </a:cubicBezTo>
                  <a:cubicBezTo>
                    <a:pt x="18" y="0"/>
                    <a:pt x="19" y="0"/>
                    <a:pt x="20" y="0"/>
                  </a:cubicBezTo>
                  <a:cubicBezTo>
                    <a:pt x="21" y="0"/>
                    <a:pt x="22" y="1"/>
                    <a:pt x="23" y="1"/>
                  </a:cubicBezTo>
                  <a:lnTo>
                    <a:pt x="21" y="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58" name="Google Shape;158;p10"/>
            <p:cNvSpPr/>
            <p:nvPr/>
          </p:nvSpPr>
          <p:spPr>
            <a:xfrm>
              <a:off x="3451969" y="6174213"/>
              <a:ext cx="55799" cy="139497"/>
            </a:xfrm>
            <a:custGeom>
              <a:avLst/>
              <a:gdLst/>
              <a:ahLst/>
              <a:cxnLst/>
              <a:rect l="l" t="t" r="r" b="b"/>
              <a:pathLst>
                <a:path w="22" h="55" extrusionOk="0">
                  <a:moveTo>
                    <a:pt x="21" y="53"/>
                  </a:moveTo>
                  <a:cubicBezTo>
                    <a:pt x="20" y="53"/>
                    <a:pt x="19" y="54"/>
                    <a:pt x="18" y="54"/>
                  </a:cubicBezTo>
                  <a:cubicBezTo>
                    <a:pt x="17" y="54"/>
                    <a:pt x="15" y="55"/>
                    <a:pt x="14" y="55"/>
                  </a:cubicBezTo>
                  <a:cubicBezTo>
                    <a:pt x="12" y="55"/>
                    <a:pt x="11" y="54"/>
                    <a:pt x="10" y="54"/>
                  </a:cubicBezTo>
                  <a:cubicBezTo>
                    <a:pt x="9" y="54"/>
                    <a:pt x="8" y="53"/>
                    <a:pt x="8" y="52"/>
                  </a:cubicBezTo>
                  <a:cubicBezTo>
                    <a:pt x="7" y="51"/>
                    <a:pt x="6" y="50"/>
                    <a:pt x="6" y="49"/>
                  </a:cubicBezTo>
                  <a:cubicBezTo>
                    <a:pt x="5" y="48"/>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2" y="0"/>
                    <a:pt x="12" y="0"/>
                    <a:pt x="12" y="0"/>
                  </a:cubicBezTo>
                  <a:cubicBezTo>
                    <a:pt x="12" y="15"/>
                    <a:pt x="12" y="15"/>
                    <a:pt x="12" y="15"/>
                  </a:cubicBezTo>
                  <a:cubicBezTo>
                    <a:pt x="22" y="15"/>
                    <a:pt x="22" y="15"/>
                    <a:pt x="22" y="15"/>
                  </a:cubicBezTo>
                  <a:cubicBezTo>
                    <a:pt x="22" y="22"/>
                    <a:pt x="22" y="22"/>
                    <a:pt x="22" y="22"/>
                  </a:cubicBezTo>
                  <a:cubicBezTo>
                    <a:pt x="12" y="22"/>
                    <a:pt x="12" y="22"/>
                    <a:pt x="12" y="22"/>
                  </a:cubicBezTo>
                  <a:cubicBezTo>
                    <a:pt x="12" y="43"/>
                    <a:pt x="12" y="43"/>
                    <a:pt x="12" y="43"/>
                  </a:cubicBezTo>
                  <a:cubicBezTo>
                    <a:pt x="12" y="44"/>
                    <a:pt x="12" y="45"/>
                    <a:pt x="13" y="45"/>
                  </a:cubicBezTo>
                  <a:cubicBezTo>
                    <a:pt x="13" y="46"/>
                    <a:pt x="13" y="46"/>
                    <a:pt x="13" y="47"/>
                  </a:cubicBezTo>
                  <a:cubicBezTo>
                    <a:pt x="14" y="47"/>
                    <a:pt x="14" y="47"/>
                    <a:pt x="15" y="47"/>
                  </a:cubicBezTo>
                  <a:cubicBezTo>
                    <a:pt x="15" y="48"/>
                    <a:pt x="16" y="48"/>
                    <a:pt x="16" y="48"/>
                  </a:cubicBezTo>
                  <a:cubicBezTo>
                    <a:pt x="17" y="48"/>
                    <a:pt x="18" y="48"/>
                    <a:pt x="19" y="47"/>
                  </a:cubicBezTo>
                  <a:cubicBezTo>
                    <a:pt x="20" y="47"/>
                    <a:pt x="21" y="47"/>
                    <a:pt x="22" y="46"/>
                  </a:cubicBezTo>
                  <a:lnTo>
                    <a:pt x="21"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59" name="Google Shape;159;p10"/>
            <p:cNvSpPr/>
            <p:nvPr/>
          </p:nvSpPr>
          <p:spPr>
            <a:xfrm>
              <a:off x="3530436" y="6174213"/>
              <a:ext cx="80211" cy="137753"/>
            </a:xfrm>
            <a:custGeom>
              <a:avLst/>
              <a:gdLst/>
              <a:ahLst/>
              <a:cxnLst/>
              <a:rect l="l" t="t" r="r" b="b"/>
              <a:pathLst>
                <a:path w="31" h="54" extrusionOk="0">
                  <a:moveTo>
                    <a:pt x="23" y="54"/>
                  </a:moveTo>
                  <a:cubicBezTo>
                    <a:pt x="23" y="32"/>
                    <a:pt x="23" y="32"/>
                    <a:pt x="23" y="32"/>
                  </a:cubicBezTo>
                  <a:cubicBezTo>
                    <a:pt x="23" y="28"/>
                    <a:pt x="22" y="26"/>
                    <a:pt x="21" y="24"/>
                  </a:cubicBezTo>
                  <a:cubicBezTo>
                    <a:pt x="20" y="22"/>
                    <a:pt x="18" y="22"/>
                    <a:pt x="15" y="22"/>
                  </a:cubicBezTo>
                  <a:cubicBezTo>
                    <a:pt x="14" y="22"/>
                    <a:pt x="13" y="22"/>
                    <a:pt x="12" y="22"/>
                  </a:cubicBezTo>
                  <a:cubicBezTo>
                    <a:pt x="11" y="22"/>
                    <a:pt x="10" y="23"/>
                    <a:pt x="9" y="24"/>
                  </a:cubicBezTo>
                  <a:cubicBezTo>
                    <a:pt x="9" y="25"/>
                    <a:pt x="8" y="26"/>
                    <a:pt x="8" y="27"/>
                  </a:cubicBezTo>
                  <a:cubicBezTo>
                    <a:pt x="7" y="28"/>
                    <a:pt x="7" y="30"/>
                    <a:pt x="7" y="31"/>
                  </a:cubicBezTo>
                  <a:cubicBezTo>
                    <a:pt x="7" y="54"/>
                    <a:pt x="7" y="54"/>
                    <a:pt x="7" y="54"/>
                  </a:cubicBezTo>
                  <a:cubicBezTo>
                    <a:pt x="0" y="54"/>
                    <a:pt x="0" y="54"/>
                    <a:pt x="0" y="54"/>
                  </a:cubicBezTo>
                  <a:cubicBezTo>
                    <a:pt x="0" y="4"/>
                    <a:pt x="0" y="4"/>
                    <a:pt x="0" y="4"/>
                  </a:cubicBezTo>
                  <a:cubicBezTo>
                    <a:pt x="7" y="0"/>
                    <a:pt x="7" y="0"/>
                    <a:pt x="7" y="0"/>
                  </a:cubicBezTo>
                  <a:cubicBezTo>
                    <a:pt x="7" y="19"/>
                    <a:pt x="7" y="19"/>
                    <a:pt x="7" y="19"/>
                  </a:cubicBezTo>
                  <a:cubicBezTo>
                    <a:pt x="8" y="18"/>
                    <a:pt x="8" y="18"/>
                    <a:pt x="9" y="17"/>
                  </a:cubicBezTo>
                  <a:cubicBezTo>
                    <a:pt x="10" y="17"/>
                    <a:pt x="10" y="16"/>
                    <a:pt x="11" y="16"/>
                  </a:cubicBezTo>
                  <a:cubicBezTo>
                    <a:pt x="12" y="15"/>
                    <a:pt x="13" y="15"/>
                    <a:pt x="14" y="15"/>
                  </a:cubicBezTo>
                  <a:cubicBezTo>
                    <a:pt x="15" y="15"/>
                    <a:pt x="16" y="15"/>
                    <a:pt x="17" y="15"/>
                  </a:cubicBezTo>
                  <a:cubicBezTo>
                    <a:pt x="19" y="15"/>
                    <a:pt x="21" y="15"/>
                    <a:pt x="23" y="16"/>
                  </a:cubicBezTo>
                  <a:cubicBezTo>
                    <a:pt x="25" y="16"/>
                    <a:pt x="26" y="17"/>
                    <a:pt x="27" y="19"/>
                  </a:cubicBezTo>
                  <a:cubicBezTo>
                    <a:pt x="28" y="20"/>
                    <a:pt x="29" y="22"/>
                    <a:pt x="30" y="24"/>
                  </a:cubicBezTo>
                  <a:cubicBezTo>
                    <a:pt x="30" y="27"/>
                    <a:pt x="31" y="29"/>
                    <a:pt x="31" y="32"/>
                  </a:cubicBezTo>
                  <a:cubicBezTo>
                    <a:pt x="31" y="54"/>
                    <a:pt x="31" y="54"/>
                    <a:pt x="31" y="54"/>
                  </a:cubicBezTo>
                  <a:lnTo>
                    <a:pt x="23" y="5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60" name="Google Shape;160;p10"/>
            <p:cNvSpPr/>
            <p:nvPr/>
          </p:nvSpPr>
          <p:spPr>
            <a:xfrm>
              <a:off x="3628084"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7" y="22"/>
                    <a:pt x="7" y="22"/>
                    <a:pt x="7"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19" y="33"/>
                  </a:cubicBezTo>
                  <a:cubicBezTo>
                    <a:pt x="20" y="32"/>
                    <a:pt x="21" y="32"/>
                    <a:pt x="22" y="32"/>
                  </a:cubicBezTo>
                  <a:cubicBezTo>
                    <a:pt x="22" y="32"/>
                    <a:pt x="23" y="31"/>
                    <a:pt x="23" y="31"/>
                  </a:cubicBezTo>
                  <a:cubicBezTo>
                    <a:pt x="24" y="31"/>
                    <a:pt x="25"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3"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0"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5" y="16"/>
                  </a:moveTo>
                  <a:cubicBezTo>
                    <a:pt x="25" y="15"/>
                    <a:pt x="25" y="13"/>
                    <a:pt x="25"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61" name="Google Shape;161;p10"/>
            <p:cNvSpPr/>
            <p:nvPr/>
          </p:nvSpPr>
          <p:spPr>
            <a:xfrm>
              <a:off x="3772813" y="6212575"/>
              <a:ext cx="81955" cy="101135"/>
            </a:xfrm>
            <a:custGeom>
              <a:avLst/>
              <a:gdLst/>
              <a:ahLst/>
              <a:cxnLst/>
              <a:rect l="l" t="t" r="r" b="b"/>
              <a:pathLst>
                <a:path w="32" h="40" extrusionOk="0">
                  <a:moveTo>
                    <a:pt x="24" y="39"/>
                  </a:moveTo>
                  <a:cubicBezTo>
                    <a:pt x="24" y="35"/>
                    <a:pt x="24" y="35"/>
                    <a:pt x="24" y="35"/>
                  </a:cubicBezTo>
                  <a:cubicBezTo>
                    <a:pt x="23" y="36"/>
                    <a:pt x="23" y="37"/>
                    <a:pt x="22" y="37"/>
                  </a:cubicBezTo>
                  <a:cubicBezTo>
                    <a:pt x="21" y="37"/>
                    <a:pt x="21" y="38"/>
                    <a:pt x="20" y="38"/>
                  </a:cubicBezTo>
                  <a:cubicBezTo>
                    <a:pt x="19" y="39"/>
                    <a:pt x="18" y="39"/>
                    <a:pt x="17" y="39"/>
                  </a:cubicBezTo>
                  <a:cubicBezTo>
                    <a:pt x="16" y="39"/>
                    <a:pt x="15" y="40"/>
                    <a:pt x="14" y="40"/>
                  </a:cubicBezTo>
                  <a:cubicBezTo>
                    <a:pt x="12" y="40"/>
                    <a:pt x="11" y="39"/>
                    <a:pt x="9" y="39"/>
                  </a:cubicBezTo>
                  <a:cubicBezTo>
                    <a:pt x="7" y="38"/>
                    <a:pt x="6" y="38"/>
                    <a:pt x="5" y="37"/>
                  </a:cubicBezTo>
                  <a:cubicBezTo>
                    <a:pt x="3" y="36"/>
                    <a:pt x="2" y="34"/>
                    <a:pt x="2" y="33"/>
                  </a:cubicBezTo>
                  <a:cubicBezTo>
                    <a:pt x="1" y="31"/>
                    <a:pt x="0" y="29"/>
                    <a:pt x="0" y="27"/>
                  </a:cubicBezTo>
                  <a:cubicBezTo>
                    <a:pt x="0" y="24"/>
                    <a:pt x="1" y="23"/>
                    <a:pt x="2" y="21"/>
                  </a:cubicBezTo>
                  <a:cubicBezTo>
                    <a:pt x="2" y="20"/>
                    <a:pt x="3" y="18"/>
                    <a:pt x="5" y="17"/>
                  </a:cubicBezTo>
                  <a:cubicBezTo>
                    <a:pt x="6" y="16"/>
                    <a:pt x="8" y="15"/>
                    <a:pt x="10" y="15"/>
                  </a:cubicBezTo>
                  <a:cubicBezTo>
                    <a:pt x="12" y="14"/>
                    <a:pt x="14" y="14"/>
                    <a:pt x="16" y="14"/>
                  </a:cubicBezTo>
                  <a:cubicBezTo>
                    <a:pt x="18" y="14"/>
                    <a:pt x="19" y="14"/>
                    <a:pt x="21" y="15"/>
                  </a:cubicBezTo>
                  <a:cubicBezTo>
                    <a:pt x="22" y="15"/>
                    <a:pt x="23" y="15"/>
                    <a:pt x="24" y="16"/>
                  </a:cubicBezTo>
                  <a:cubicBezTo>
                    <a:pt x="24" y="13"/>
                    <a:pt x="24" y="13"/>
                    <a:pt x="24" y="13"/>
                  </a:cubicBezTo>
                  <a:cubicBezTo>
                    <a:pt x="24" y="11"/>
                    <a:pt x="24" y="9"/>
                    <a:pt x="22" y="8"/>
                  </a:cubicBezTo>
                  <a:cubicBezTo>
                    <a:pt x="21" y="7"/>
                    <a:pt x="19" y="6"/>
                    <a:pt x="17" y="6"/>
                  </a:cubicBezTo>
                  <a:cubicBezTo>
                    <a:pt x="15" y="6"/>
                    <a:pt x="13" y="6"/>
                    <a:pt x="12" y="7"/>
                  </a:cubicBezTo>
                  <a:cubicBezTo>
                    <a:pt x="10" y="7"/>
                    <a:pt x="9" y="8"/>
                    <a:pt x="7" y="9"/>
                  </a:cubicBezTo>
                  <a:cubicBezTo>
                    <a:pt x="4" y="3"/>
                    <a:pt x="4" y="3"/>
                    <a:pt x="4" y="3"/>
                  </a:cubicBezTo>
                  <a:cubicBezTo>
                    <a:pt x="6" y="2"/>
                    <a:pt x="8" y="1"/>
                    <a:pt x="10" y="0"/>
                  </a:cubicBezTo>
                  <a:cubicBezTo>
                    <a:pt x="12" y="0"/>
                    <a:pt x="15" y="0"/>
                    <a:pt x="17" y="0"/>
                  </a:cubicBezTo>
                  <a:cubicBezTo>
                    <a:pt x="19" y="0"/>
                    <a:pt x="21" y="0"/>
                    <a:pt x="23" y="0"/>
                  </a:cubicBezTo>
                  <a:cubicBezTo>
                    <a:pt x="25" y="1"/>
                    <a:pt x="26" y="2"/>
                    <a:pt x="28" y="3"/>
                  </a:cubicBezTo>
                  <a:cubicBezTo>
                    <a:pt x="29" y="4"/>
                    <a:pt x="30" y="5"/>
                    <a:pt x="31" y="7"/>
                  </a:cubicBezTo>
                  <a:cubicBezTo>
                    <a:pt x="31" y="8"/>
                    <a:pt x="32" y="10"/>
                    <a:pt x="32" y="12"/>
                  </a:cubicBezTo>
                  <a:cubicBezTo>
                    <a:pt x="32" y="39"/>
                    <a:pt x="32" y="39"/>
                    <a:pt x="32" y="39"/>
                  </a:cubicBezTo>
                  <a:lnTo>
                    <a:pt x="24" y="39"/>
                  </a:lnTo>
                  <a:close/>
                  <a:moveTo>
                    <a:pt x="24" y="22"/>
                  </a:moveTo>
                  <a:cubicBezTo>
                    <a:pt x="24" y="22"/>
                    <a:pt x="23" y="22"/>
                    <a:pt x="22" y="22"/>
                  </a:cubicBezTo>
                  <a:cubicBezTo>
                    <a:pt x="22" y="21"/>
                    <a:pt x="21" y="21"/>
                    <a:pt x="21" y="21"/>
                  </a:cubicBezTo>
                  <a:cubicBezTo>
                    <a:pt x="20" y="21"/>
                    <a:pt x="19" y="21"/>
                    <a:pt x="18" y="21"/>
                  </a:cubicBezTo>
                  <a:cubicBezTo>
                    <a:pt x="17" y="21"/>
                    <a:pt x="17" y="21"/>
                    <a:pt x="16" y="21"/>
                  </a:cubicBezTo>
                  <a:cubicBezTo>
                    <a:pt x="13" y="21"/>
                    <a:pt x="11" y="21"/>
                    <a:pt x="10" y="22"/>
                  </a:cubicBezTo>
                  <a:cubicBezTo>
                    <a:pt x="8" y="23"/>
                    <a:pt x="8" y="25"/>
                    <a:pt x="8" y="26"/>
                  </a:cubicBezTo>
                  <a:cubicBezTo>
                    <a:pt x="8" y="28"/>
                    <a:pt x="8" y="29"/>
                    <a:pt x="8" y="29"/>
                  </a:cubicBezTo>
                  <a:cubicBezTo>
                    <a:pt x="9" y="30"/>
                    <a:pt x="9" y="31"/>
                    <a:pt x="10" y="31"/>
                  </a:cubicBezTo>
                  <a:cubicBezTo>
                    <a:pt x="10" y="32"/>
                    <a:pt x="11" y="32"/>
                    <a:pt x="12" y="32"/>
                  </a:cubicBezTo>
                  <a:cubicBezTo>
                    <a:pt x="13" y="33"/>
                    <a:pt x="14" y="33"/>
                    <a:pt x="15" y="33"/>
                  </a:cubicBezTo>
                  <a:cubicBezTo>
                    <a:pt x="16" y="33"/>
                    <a:pt x="17" y="33"/>
                    <a:pt x="18" y="32"/>
                  </a:cubicBezTo>
                  <a:cubicBezTo>
                    <a:pt x="19" y="32"/>
                    <a:pt x="20" y="32"/>
                    <a:pt x="21" y="31"/>
                  </a:cubicBezTo>
                  <a:cubicBezTo>
                    <a:pt x="21" y="31"/>
                    <a:pt x="22" y="30"/>
                    <a:pt x="23" y="30"/>
                  </a:cubicBezTo>
                  <a:cubicBezTo>
                    <a:pt x="23" y="29"/>
                    <a:pt x="24" y="28"/>
                    <a:pt x="24" y="28"/>
                  </a:cubicBezTo>
                  <a:lnTo>
                    <a:pt x="24" y="2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62" name="Google Shape;162;p10"/>
            <p:cNvSpPr/>
            <p:nvPr/>
          </p:nvSpPr>
          <p:spPr>
            <a:xfrm>
              <a:off x="3877436" y="6212575"/>
              <a:ext cx="78468" cy="99391"/>
            </a:xfrm>
            <a:custGeom>
              <a:avLst/>
              <a:gdLst/>
              <a:ahLst/>
              <a:cxnLst/>
              <a:rect l="l" t="t" r="r" b="b"/>
              <a:pathLst>
                <a:path w="31" h="39" extrusionOk="0">
                  <a:moveTo>
                    <a:pt x="23" y="39"/>
                  </a:moveTo>
                  <a:cubicBezTo>
                    <a:pt x="23" y="17"/>
                    <a:pt x="23" y="17"/>
                    <a:pt x="23" y="17"/>
                  </a:cubicBezTo>
                  <a:cubicBezTo>
                    <a:pt x="23" y="14"/>
                    <a:pt x="23" y="11"/>
                    <a:pt x="22" y="9"/>
                  </a:cubicBezTo>
                  <a:cubicBezTo>
                    <a:pt x="20" y="7"/>
                    <a:pt x="18" y="7"/>
                    <a:pt x="15" y="7"/>
                  </a:cubicBezTo>
                  <a:cubicBezTo>
                    <a:pt x="14" y="7"/>
                    <a:pt x="13" y="7"/>
                    <a:pt x="12" y="7"/>
                  </a:cubicBezTo>
                  <a:cubicBezTo>
                    <a:pt x="11" y="8"/>
                    <a:pt x="10" y="8"/>
                    <a:pt x="10" y="9"/>
                  </a:cubicBezTo>
                  <a:cubicBezTo>
                    <a:pt x="9" y="10"/>
                    <a:pt x="8" y="11"/>
                    <a:pt x="8" y="12"/>
                  </a:cubicBezTo>
                  <a:cubicBezTo>
                    <a:pt x="8" y="14"/>
                    <a:pt x="8" y="15"/>
                    <a:pt x="8" y="16"/>
                  </a:cubicBezTo>
                  <a:cubicBezTo>
                    <a:pt x="8" y="39"/>
                    <a:pt x="8" y="39"/>
                    <a:pt x="8" y="39"/>
                  </a:cubicBezTo>
                  <a:cubicBezTo>
                    <a:pt x="0" y="39"/>
                    <a:pt x="0" y="39"/>
                    <a:pt x="0" y="39"/>
                  </a:cubicBezTo>
                  <a:cubicBezTo>
                    <a:pt x="0" y="0"/>
                    <a:pt x="0" y="0"/>
                    <a:pt x="0" y="0"/>
                  </a:cubicBezTo>
                  <a:cubicBezTo>
                    <a:pt x="8" y="0"/>
                    <a:pt x="8" y="0"/>
                    <a:pt x="8" y="0"/>
                  </a:cubicBezTo>
                  <a:cubicBezTo>
                    <a:pt x="8" y="4"/>
                    <a:pt x="8" y="4"/>
                    <a:pt x="8" y="4"/>
                  </a:cubicBezTo>
                  <a:cubicBezTo>
                    <a:pt x="8" y="3"/>
                    <a:pt x="9" y="3"/>
                    <a:pt x="9" y="2"/>
                  </a:cubicBezTo>
                  <a:cubicBezTo>
                    <a:pt x="10" y="2"/>
                    <a:pt x="11" y="1"/>
                    <a:pt x="12" y="1"/>
                  </a:cubicBezTo>
                  <a:cubicBezTo>
                    <a:pt x="12" y="0"/>
                    <a:pt x="13" y="0"/>
                    <a:pt x="14" y="0"/>
                  </a:cubicBezTo>
                  <a:cubicBezTo>
                    <a:pt x="15" y="0"/>
                    <a:pt x="16" y="0"/>
                    <a:pt x="17" y="0"/>
                  </a:cubicBezTo>
                  <a:cubicBezTo>
                    <a:pt x="20" y="0"/>
                    <a:pt x="22" y="0"/>
                    <a:pt x="23" y="1"/>
                  </a:cubicBezTo>
                  <a:cubicBezTo>
                    <a:pt x="25" y="1"/>
                    <a:pt x="26" y="2"/>
                    <a:pt x="28" y="4"/>
                  </a:cubicBezTo>
                  <a:cubicBezTo>
                    <a:pt x="29" y="5"/>
                    <a:pt x="29" y="7"/>
                    <a:pt x="30" y="9"/>
                  </a:cubicBezTo>
                  <a:cubicBezTo>
                    <a:pt x="31" y="11"/>
                    <a:pt x="31" y="14"/>
                    <a:pt x="31" y="17"/>
                  </a:cubicBezTo>
                  <a:cubicBezTo>
                    <a:pt x="31" y="39"/>
                    <a:pt x="31" y="39"/>
                    <a:pt x="31" y="39"/>
                  </a:cubicBezTo>
                  <a:lnTo>
                    <a:pt x="23" y="3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63" name="Google Shape;163;p10"/>
            <p:cNvSpPr/>
            <p:nvPr/>
          </p:nvSpPr>
          <p:spPr>
            <a:xfrm>
              <a:off x="3975084" y="6212575"/>
              <a:ext cx="73236" cy="101135"/>
            </a:xfrm>
            <a:custGeom>
              <a:avLst/>
              <a:gdLst/>
              <a:ahLst/>
              <a:cxnLst/>
              <a:rect l="l" t="t" r="r" b="b"/>
              <a:pathLst>
                <a:path w="29" h="40" extrusionOk="0">
                  <a:moveTo>
                    <a:pt x="28" y="4"/>
                  </a:moveTo>
                  <a:cubicBezTo>
                    <a:pt x="24" y="10"/>
                    <a:pt x="24" y="10"/>
                    <a:pt x="24" y="10"/>
                  </a:cubicBezTo>
                  <a:cubicBezTo>
                    <a:pt x="23" y="8"/>
                    <a:pt x="21" y="8"/>
                    <a:pt x="20" y="7"/>
                  </a:cubicBezTo>
                  <a:cubicBezTo>
                    <a:pt x="18" y="7"/>
                    <a:pt x="16" y="6"/>
                    <a:pt x="14" y="6"/>
                  </a:cubicBezTo>
                  <a:cubicBezTo>
                    <a:pt x="12" y="6"/>
                    <a:pt x="11" y="7"/>
                    <a:pt x="10" y="7"/>
                  </a:cubicBezTo>
                  <a:cubicBezTo>
                    <a:pt x="9" y="8"/>
                    <a:pt x="9" y="9"/>
                    <a:pt x="9" y="10"/>
                  </a:cubicBezTo>
                  <a:cubicBezTo>
                    <a:pt x="9" y="10"/>
                    <a:pt x="9" y="11"/>
                    <a:pt x="9" y="11"/>
                  </a:cubicBezTo>
                  <a:cubicBezTo>
                    <a:pt x="10" y="12"/>
                    <a:pt x="10" y="12"/>
                    <a:pt x="10" y="12"/>
                  </a:cubicBezTo>
                  <a:cubicBezTo>
                    <a:pt x="11" y="13"/>
                    <a:pt x="12" y="13"/>
                    <a:pt x="13" y="14"/>
                  </a:cubicBezTo>
                  <a:cubicBezTo>
                    <a:pt x="14" y="14"/>
                    <a:pt x="15" y="15"/>
                    <a:pt x="16" y="15"/>
                  </a:cubicBezTo>
                  <a:cubicBezTo>
                    <a:pt x="18" y="16"/>
                    <a:pt x="20" y="17"/>
                    <a:pt x="22" y="18"/>
                  </a:cubicBezTo>
                  <a:cubicBezTo>
                    <a:pt x="23" y="19"/>
                    <a:pt x="25" y="19"/>
                    <a:pt x="26" y="20"/>
                  </a:cubicBezTo>
                  <a:cubicBezTo>
                    <a:pt x="27" y="21"/>
                    <a:pt x="28" y="22"/>
                    <a:pt x="28" y="24"/>
                  </a:cubicBezTo>
                  <a:cubicBezTo>
                    <a:pt x="29" y="25"/>
                    <a:pt x="29" y="26"/>
                    <a:pt x="29" y="28"/>
                  </a:cubicBezTo>
                  <a:cubicBezTo>
                    <a:pt x="29" y="30"/>
                    <a:pt x="29" y="32"/>
                    <a:pt x="28" y="34"/>
                  </a:cubicBezTo>
                  <a:cubicBezTo>
                    <a:pt x="27" y="35"/>
                    <a:pt x="26" y="36"/>
                    <a:pt x="25" y="37"/>
                  </a:cubicBezTo>
                  <a:cubicBezTo>
                    <a:pt x="23" y="38"/>
                    <a:pt x="22" y="39"/>
                    <a:pt x="20" y="39"/>
                  </a:cubicBezTo>
                  <a:cubicBezTo>
                    <a:pt x="18" y="39"/>
                    <a:pt x="17" y="40"/>
                    <a:pt x="15" y="40"/>
                  </a:cubicBezTo>
                  <a:cubicBezTo>
                    <a:pt x="12" y="40"/>
                    <a:pt x="10" y="39"/>
                    <a:pt x="7" y="38"/>
                  </a:cubicBezTo>
                  <a:cubicBezTo>
                    <a:pt x="4" y="37"/>
                    <a:pt x="2" y="36"/>
                    <a:pt x="0" y="35"/>
                  </a:cubicBezTo>
                  <a:cubicBezTo>
                    <a:pt x="3" y="29"/>
                    <a:pt x="3" y="29"/>
                    <a:pt x="3" y="29"/>
                  </a:cubicBezTo>
                  <a:cubicBezTo>
                    <a:pt x="5" y="30"/>
                    <a:pt x="7" y="31"/>
                    <a:pt x="9" y="32"/>
                  </a:cubicBezTo>
                  <a:cubicBezTo>
                    <a:pt x="11" y="32"/>
                    <a:pt x="13" y="33"/>
                    <a:pt x="15" y="33"/>
                  </a:cubicBezTo>
                  <a:cubicBezTo>
                    <a:pt x="17" y="33"/>
                    <a:pt x="19" y="32"/>
                    <a:pt x="20" y="32"/>
                  </a:cubicBezTo>
                  <a:cubicBezTo>
                    <a:pt x="21" y="31"/>
                    <a:pt x="22" y="30"/>
                    <a:pt x="22" y="29"/>
                  </a:cubicBezTo>
                  <a:cubicBezTo>
                    <a:pt x="22" y="28"/>
                    <a:pt x="21" y="27"/>
                    <a:pt x="21" y="27"/>
                  </a:cubicBezTo>
                  <a:cubicBezTo>
                    <a:pt x="21" y="26"/>
                    <a:pt x="20" y="25"/>
                    <a:pt x="19" y="25"/>
                  </a:cubicBezTo>
                  <a:cubicBezTo>
                    <a:pt x="18" y="25"/>
                    <a:pt x="18" y="24"/>
                    <a:pt x="16" y="24"/>
                  </a:cubicBezTo>
                  <a:cubicBezTo>
                    <a:pt x="15" y="23"/>
                    <a:pt x="14" y="23"/>
                    <a:pt x="13" y="22"/>
                  </a:cubicBezTo>
                  <a:cubicBezTo>
                    <a:pt x="11" y="21"/>
                    <a:pt x="9" y="20"/>
                    <a:pt x="7" y="20"/>
                  </a:cubicBezTo>
                  <a:cubicBezTo>
                    <a:pt x="6" y="19"/>
                    <a:pt x="5" y="18"/>
                    <a:pt x="4" y="17"/>
                  </a:cubicBezTo>
                  <a:cubicBezTo>
                    <a:pt x="3" y="16"/>
                    <a:pt x="2" y="15"/>
                    <a:pt x="2" y="14"/>
                  </a:cubicBezTo>
                  <a:cubicBezTo>
                    <a:pt x="2" y="13"/>
                    <a:pt x="1" y="12"/>
                    <a:pt x="1" y="10"/>
                  </a:cubicBezTo>
                  <a:cubicBezTo>
                    <a:pt x="1" y="8"/>
                    <a:pt x="2" y="7"/>
                    <a:pt x="2" y="5"/>
                  </a:cubicBezTo>
                  <a:cubicBezTo>
                    <a:pt x="3" y="4"/>
                    <a:pt x="4" y="3"/>
                    <a:pt x="5" y="2"/>
                  </a:cubicBezTo>
                  <a:cubicBezTo>
                    <a:pt x="6" y="1"/>
                    <a:pt x="8" y="1"/>
                    <a:pt x="9" y="0"/>
                  </a:cubicBezTo>
                  <a:cubicBezTo>
                    <a:pt x="11" y="0"/>
                    <a:pt x="13" y="0"/>
                    <a:pt x="15" y="0"/>
                  </a:cubicBezTo>
                  <a:cubicBezTo>
                    <a:pt x="17" y="0"/>
                    <a:pt x="19" y="0"/>
                    <a:pt x="22" y="1"/>
                  </a:cubicBezTo>
                  <a:cubicBezTo>
                    <a:pt x="24" y="2"/>
                    <a:pt x="26" y="3"/>
                    <a:pt x="28"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64" name="Google Shape;164;p10"/>
            <p:cNvSpPr/>
            <p:nvPr/>
          </p:nvSpPr>
          <p:spPr>
            <a:xfrm>
              <a:off x="4058782" y="6212575"/>
              <a:ext cx="122060" cy="99391"/>
            </a:xfrm>
            <a:custGeom>
              <a:avLst/>
              <a:gdLst/>
              <a:ahLst/>
              <a:cxnLst/>
              <a:rect l="l" t="t" r="r" b="b"/>
              <a:pathLst>
                <a:path w="70" h="57" extrusionOk="0">
                  <a:moveTo>
                    <a:pt x="55" y="57"/>
                  </a:moveTo>
                  <a:lnTo>
                    <a:pt x="45" y="57"/>
                  </a:lnTo>
                  <a:lnTo>
                    <a:pt x="35" y="17"/>
                  </a:lnTo>
                  <a:lnTo>
                    <a:pt x="25" y="57"/>
                  </a:lnTo>
                  <a:lnTo>
                    <a:pt x="14" y="57"/>
                  </a:lnTo>
                  <a:lnTo>
                    <a:pt x="0" y="0"/>
                  </a:lnTo>
                  <a:lnTo>
                    <a:pt x="10" y="0"/>
                  </a:lnTo>
                  <a:lnTo>
                    <a:pt x="20" y="39"/>
                  </a:lnTo>
                  <a:lnTo>
                    <a:pt x="30" y="0"/>
                  </a:lnTo>
                  <a:lnTo>
                    <a:pt x="39" y="0"/>
                  </a:lnTo>
                  <a:lnTo>
                    <a:pt x="49" y="39"/>
                  </a:lnTo>
                  <a:lnTo>
                    <a:pt x="60" y="0"/>
                  </a:lnTo>
                  <a:lnTo>
                    <a:pt x="70" y="0"/>
                  </a:lnTo>
                  <a:lnTo>
                    <a:pt x="55" y="5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65" name="Google Shape;165;p10"/>
            <p:cNvSpPr/>
            <p:nvPr/>
          </p:nvSpPr>
          <p:spPr>
            <a:xfrm>
              <a:off x="4191304" y="6212575"/>
              <a:ext cx="83698" cy="101135"/>
            </a:xfrm>
            <a:custGeom>
              <a:avLst/>
              <a:gdLst/>
              <a:ahLst/>
              <a:cxnLst/>
              <a:rect l="l" t="t" r="r" b="b"/>
              <a:pathLst>
                <a:path w="33" h="40" extrusionOk="0">
                  <a:moveTo>
                    <a:pt x="33" y="19"/>
                  </a:moveTo>
                  <a:cubicBezTo>
                    <a:pt x="33" y="19"/>
                    <a:pt x="33" y="20"/>
                    <a:pt x="33" y="21"/>
                  </a:cubicBezTo>
                  <a:cubicBezTo>
                    <a:pt x="33" y="21"/>
                    <a:pt x="33" y="22"/>
                    <a:pt x="33" y="22"/>
                  </a:cubicBezTo>
                  <a:cubicBezTo>
                    <a:pt x="7" y="22"/>
                    <a:pt x="7" y="22"/>
                    <a:pt x="7" y="22"/>
                  </a:cubicBezTo>
                  <a:cubicBezTo>
                    <a:pt x="8" y="24"/>
                    <a:pt x="8" y="26"/>
                    <a:pt x="9" y="27"/>
                  </a:cubicBezTo>
                  <a:cubicBezTo>
                    <a:pt x="9" y="28"/>
                    <a:pt x="10" y="29"/>
                    <a:pt x="11" y="30"/>
                  </a:cubicBezTo>
                  <a:cubicBezTo>
                    <a:pt x="12" y="31"/>
                    <a:pt x="13" y="32"/>
                    <a:pt x="14" y="32"/>
                  </a:cubicBezTo>
                  <a:cubicBezTo>
                    <a:pt x="15" y="33"/>
                    <a:pt x="16" y="33"/>
                    <a:pt x="17" y="33"/>
                  </a:cubicBezTo>
                  <a:cubicBezTo>
                    <a:pt x="18" y="33"/>
                    <a:pt x="19" y="33"/>
                    <a:pt x="20" y="33"/>
                  </a:cubicBezTo>
                  <a:cubicBezTo>
                    <a:pt x="20" y="32"/>
                    <a:pt x="21" y="32"/>
                    <a:pt x="22" y="32"/>
                  </a:cubicBezTo>
                  <a:cubicBezTo>
                    <a:pt x="22" y="32"/>
                    <a:pt x="23" y="31"/>
                    <a:pt x="23" y="31"/>
                  </a:cubicBezTo>
                  <a:cubicBezTo>
                    <a:pt x="24" y="31"/>
                    <a:pt x="25" y="30"/>
                    <a:pt x="25" y="30"/>
                  </a:cubicBezTo>
                  <a:cubicBezTo>
                    <a:pt x="30" y="35"/>
                    <a:pt x="30" y="35"/>
                    <a:pt x="30" y="35"/>
                  </a:cubicBezTo>
                  <a:cubicBezTo>
                    <a:pt x="29" y="35"/>
                    <a:pt x="28" y="36"/>
                    <a:pt x="27" y="37"/>
                  </a:cubicBezTo>
                  <a:cubicBezTo>
                    <a:pt x="26" y="37"/>
                    <a:pt x="25" y="38"/>
                    <a:pt x="24" y="38"/>
                  </a:cubicBezTo>
                  <a:cubicBezTo>
                    <a:pt x="23" y="39"/>
                    <a:pt x="22" y="39"/>
                    <a:pt x="21" y="39"/>
                  </a:cubicBezTo>
                  <a:cubicBezTo>
                    <a:pt x="20" y="39"/>
                    <a:pt x="18" y="40"/>
                    <a:pt x="17" y="40"/>
                  </a:cubicBezTo>
                  <a:cubicBezTo>
                    <a:pt x="15" y="40"/>
                    <a:pt x="13" y="39"/>
                    <a:pt x="12" y="39"/>
                  </a:cubicBezTo>
                  <a:cubicBezTo>
                    <a:pt x="11" y="38"/>
                    <a:pt x="9" y="38"/>
                    <a:pt x="8" y="37"/>
                  </a:cubicBezTo>
                  <a:cubicBezTo>
                    <a:pt x="7" y="36"/>
                    <a:pt x="6" y="35"/>
                    <a:pt x="5" y="34"/>
                  </a:cubicBezTo>
                  <a:cubicBezTo>
                    <a:pt x="4" y="34"/>
                    <a:pt x="3" y="32"/>
                    <a:pt x="3" y="31"/>
                  </a:cubicBezTo>
                  <a:cubicBezTo>
                    <a:pt x="2" y="29"/>
                    <a:pt x="1" y="28"/>
                    <a:pt x="1" y="26"/>
                  </a:cubicBezTo>
                  <a:cubicBezTo>
                    <a:pt x="0" y="24"/>
                    <a:pt x="0" y="22"/>
                    <a:pt x="0" y="20"/>
                  </a:cubicBezTo>
                  <a:cubicBezTo>
                    <a:pt x="0" y="16"/>
                    <a:pt x="0" y="13"/>
                    <a:pt x="1" y="11"/>
                  </a:cubicBezTo>
                  <a:cubicBezTo>
                    <a:pt x="2" y="8"/>
                    <a:pt x="3" y="6"/>
                    <a:pt x="5" y="5"/>
                  </a:cubicBezTo>
                  <a:cubicBezTo>
                    <a:pt x="6" y="3"/>
                    <a:pt x="8" y="2"/>
                    <a:pt x="10" y="1"/>
                  </a:cubicBezTo>
                  <a:cubicBezTo>
                    <a:pt x="12" y="0"/>
                    <a:pt x="14" y="0"/>
                    <a:pt x="17" y="0"/>
                  </a:cubicBezTo>
                  <a:cubicBezTo>
                    <a:pt x="20" y="0"/>
                    <a:pt x="22" y="0"/>
                    <a:pt x="24" y="1"/>
                  </a:cubicBezTo>
                  <a:cubicBezTo>
                    <a:pt x="26" y="2"/>
                    <a:pt x="28" y="4"/>
                    <a:pt x="29" y="5"/>
                  </a:cubicBezTo>
                  <a:cubicBezTo>
                    <a:pt x="30" y="7"/>
                    <a:pt x="31" y="9"/>
                    <a:pt x="32" y="11"/>
                  </a:cubicBezTo>
                  <a:cubicBezTo>
                    <a:pt x="33" y="14"/>
                    <a:pt x="33" y="16"/>
                    <a:pt x="33" y="19"/>
                  </a:cubicBezTo>
                  <a:close/>
                  <a:moveTo>
                    <a:pt x="25" y="16"/>
                  </a:moveTo>
                  <a:cubicBezTo>
                    <a:pt x="25" y="15"/>
                    <a:pt x="25" y="13"/>
                    <a:pt x="25" y="12"/>
                  </a:cubicBezTo>
                  <a:cubicBezTo>
                    <a:pt x="24" y="11"/>
                    <a:pt x="24" y="10"/>
                    <a:pt x="23" y="9"/>
                  </a:cubicBezTo>
                  <a:cubicBezTo>
                    <a:pt x="22" y="8"/>
                    <a:pt x="21" y="8"/>
                    <a:pt x="20" y="7"/>
                  </a:cubicBezTo>
                  <a:cubicBezTo>
                    <a:pt x="19" y="7"/>
                    <a:pt x="18" y="6"/>
                    <a:pt x="16" y="6"/>
                  </a:cubicBezTo>
                  <a:cubicBezTo>
                    <a:pt x="15" y="6"/>
                    <a:pt x="14" y="7"/>
                    <a:pt x="13" y="7"/>
                  </a:cubicBezTo>
                  <a:cubicBezTo>
                    <a:pt x="12" y="7"/>
                    <a:pt x="11" y="8"/>
                    <a:pt x="10" y="9"/>
                  </a:cubicBezTo>
                  <a:cubicBezTo>
                    <a:pt x="10" y="10"/>
                    <a:pt x="9" y="11"/>
                    <a:pt x="9" y="12"/>
                  </a:cubicBezTo>
                  <a:cubicBezTo>
                    <a:pt x="8" y="13"/>
                    <a:pt x="8" y="14"/>
                    <a:pt x="8" y="16"/>
                  </a:cubicBezTo>
                  <a:lnTo>
                    <a:pt x="25" y="1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66" name="Google Shape;166;p10"/>
            <p:cNvSpPr/>
            <p:nvPr/>
          </p:nvSpPr>
          <p:spPr>
            <a:xfrm>
              <a:off x="4295927" y="6212575"/>
              <a:ext cx="57543" cy="99391"/>
            </a:xfrm>
            <a:custGeom>
              <a:avLst/>
              <a:gdLst/>
              <a:ahLst/>
              <a:cxnLst/>
              <a:rect l="l" t="t" r="r" b="b"/>
              <a:pathLst>
                <a:path w="23" h="39" extrusionOk="0">
                  <a:moveTo>
                    <a:pt x="21" y="8"/>
                  </a:moveTo>
                  <a:cubicBezTo>
                    <a:pt x="20" y="8"/>
                    <a:pt x="19" y="8"/>
                    <a:pt x="18" y="7"/>
                  </a:cubicBezTo>
                  <a:cubicBezTo>
                    <a:pt x="17" y="7"/>
                    <a:pt x="16" y="7"/>
                    <a:pt x="15" y="7"/>
                  </a:cubicBezTo>
                  <a:cubicBezTo>
                    <a:pt x="13" y="7"/>
                    <a:pt x="11" y="8"/>
                    <a:pt x="10" y="9"/>
                  </a:cubicBezTo>
                  <a:cubicBezTo>
                    <a:pt x="8" y="11"/>
                    <a:pt x="8" y="14"/>
                    <a:pt x="8" y="17"/>
                  </a:cubicBezTo>
                  <a:cubicBezTo>
                    <a:pt x="8" y="39"/>
                    <a:pt x="8" y="39"/>
                    <a:pt x="8" y="39"/>
                  </a:cubicBezTo>
                  <a:cubicBezTo>
                    <a:pt x="0" y="39"/>
                    <a:pt x="0" y="39"/>
                    <a:pt x="0" y="39"/>
                  </a:cubicBezTo>
                  <a:cubicBezTo>
                    <a:pt x="0" y="0"/>
                    <a:pt x="0" y="0"/>
                    <a:pt x="0" y="0"/>
                  </a:cubicBezTo>
                  <a:cubicBezTo>
                    <a:pt x="8" y="0"/>
                    <a:pt x="8" y="0"/>
                    <a:pt x="8" y="0"/>
                  </a:cubicBezTo>
                  <a:cubicBezTo>
                    <a:pt x="8" y="4"/>
                    <a:pt x="8" y="4"/>
                    <a:pt x="8" y="4"/>
                  </a:cubicBezTo>
                  <a:cubicBezTo>
                    <a:pt x="8" y="3"/>
                    <a:pt x="9" y="3"/>
                    <a:pt x="9" y="2"/>
                  </a:cubicBezTo>
                  <a:cubicBezTo>
                    <a:pt x="10" y="2"/>
                    <a:pt x="10" y="1"/>
                    <a:pt x="11" y="1"/>
                  </a:cubicBezTo>
                  <a:cubicBezTo>
                    <a:pt x="12" y="0"/>
                    <a:pt x="13" y="0"/>
                    <a:pt x="14" y="0"/>
                  </a:cubicBezTo>
                  <a:cubicBezTo>
                    <a:pt x="14" y="0"/>
                    <a:pt x="15" y="0"/>
                    <a:pt x="16" y="0"/>
                  </a:cubicBezTo>
                  <a:cubicBezTo>
                    <a:pt x="18" y="0"/>
                    <a:pt x="19" y="0"/>
                    <a:pt x="20" y="0"/>
                  </a:cubicBezTo>
                  <a:cubicBezTo>
                    <a:pt x="21" y="0"/>
                    <a:pt x="22" y="1"/>
                    <a:pt x="23" y="1"/>
                  </a:cubicBezTo>
                  <a:lnTo>
                    <a:pt x="21" y="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67" name="Google Shape;167;p10"/>
            <p:cNvSpPr/>
            <p:nvPr/>
          </p:nvSpPr>
          <p:spPr>
            <a:xfrm>
              <a:off x="4346494" y="6284068"/>
              <a:ext cx="29644" cy="29643"/>
            </a:xfrm>
            <a:custGeom>
              <a:avLst/>
              <a:gdLst/>
              <a:ahLst/>
              <a:cxnLst/>
              <a:rect l="l" t="t" r="r" b="b"/>
              <a:pathLst>
                <a:path w="12" h="12" extrusionOk="0">
                  <a:moveTo>
                    <a:pt x="12" y="6"/>
                  </a:moveTo>
                  <a:cubicBezTo>
                    <a:pt x="12" y="7"/>
                    <a:pt x="11" y="7"/>
                    <a:pt x="11" y="8"/>
                  </a:cubicBezTo>
                  <a:cubicBezTo>
                    <a:pt x="11" y="9"/>
                    <a:pt x="10" y="9"/>
                    <a:pt x="10" y="10"/>
                  </a:cubicBezTo>
                  <a:cubicBezTo>
                    <a:pt x="9" y="10"/>
                    <a:pt x="9" y="11"/>
                    <a:pt x="8" y="11"/>
                  </a:cubicBezTo>
                  <a:cubicBezTo>
                    <a:pt x="7" y="11"/>
                    <a:pt x="7" y="12"/>
                    <a:pt x="6" y="12"/>
                  </a:cubicBezTo>
                  <a:cubicBezTo>
                    <a:pt x="5" y="12"/>
                    <a:pt x="4" y="11"/>
                    <a:pt x="3" y="11"/>
                  </a:cubicBezTo>
                  <a:cubicBezTo>
                    <a:pt x="3" y="11"/>
                    <a:pt x="2" y="10"/>
                    <a:pt x="2" y="10"/>
                  </a:cubicBezTo>
                  <a:cubicBezTo>
                    <a:pt x="1" y="9"/>
                    <a:pt x="1" y="9"/>
                    <a:pt x="0" y="8"/>
                  </a:cubicBezTo>
                  <a:cubicBezTo>
                    <a:pt x="0" y="7"/>
                    <a:pt x="0" y="7"/>
                    <a:pt x="0" y="6"/>
                  </a:cubicBezTo>
                  <a:cubicBezTo>
                    <a:pt x="0" y="5"/>
                    <a:pt x="0" y="4"/>
                    <a:pt x="0" y="4"/>
                  </a:cubicBezTo>
                  <a:cubicBezTo>
                    <a:pt x="1" y="3"/>
                    <a:pt x="1" y="2"/>
                    <a:pt x="2" y="2"/>
                  </a:cubicBezTo>
                  <a:cubicBezTo>
                    <a:pt x="2" y="1"/>
                    <a:pt x="3" y="1"/>
                    <a:pt x="3" y="0"/>
                  </a:cubicBezTo>
                  <a:cubicBezTo>
                    <a:pt x="4" y="0"/>
                    <a:pt x="5" y="0"/>
                    <a:pt x="6" y="0"/>
                  </a:cubicBezTo>
                  <a:cubicBezTo>
                    <a:pt x="7" y="0"/>
                    <a:pt x="7" y="0"/>
                    <a:pt x="8" y="0"/>
                  </a:cubicBezTo>
                  <a:cubicBezTo>
                    <a:pt x="9" y="1"/>
                    <a:pt x="9" y="1"/>
                    <a:pt x="10" y="2"/>
                  </a:cubicBezTo>
                  <a:cubicBezTo>
                    <a:pt x="10" y="2"/>
                    <a:pt x="11" y="3"/>
                    <a:pt x="11" y="4"/>
                  </a:cubicBezTo>
                  <a:cubicBezTo>
                    <a:pt x="11" y="4"/>
                    <a:pt x="12" y="5"/>
                    <a:pt x="12"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68" name="Google Shape;168;p10"/>
            <p:cNvSpPr/>
            <p:nvPr/>
          </p:nvSpPr>
          <p:spPr>
            <a:xfrm>
              <a:off x="498115" y="6388691"/>
              <a:ext cx="94161" cy="130778"/>
            </a:xfrm>
            <a:custGeom>
              <a:avLst/>
              <a:gdLst/>
              <a:ahLst/>
              <a:cxnLst/>
              <a:rect l="l" t="t" r="r" b="b"/>
              <a:pathLst>
                <a:path w="54" h="75" extrusionOk="0">
                  <a:moveTo>
                    <a:pt x="32" y="12"/>
                  </a:moveTo>
                  <a:lnTo>
                    <a:pt x="32" y="75"/>
                  </a:lnTo>
                  <a:lnTo>
                    <a:pt x="22" y="75"/>
                  </a:lnTo>
                  <a:lnTo>
                    <a:pt x="22" y="12"/>
                  </a:lnTo>
                  <a:lnTo>
                    <a:pt x="0" y="12"/>
                  </a:lnTo>
                  <a:lnTo>
                    <a:pt x="0" y="0"/>
                  </a:lnTo>
                  <a:lnTo>
                    <a:pt x="54" y="0"/>
                  </a:lnTo>
                  <a:lnTo>
                    <a:pt x="54" y="12"/>
                  </a:lnTo>
                  <a:lnTo>
                    <a:pt x="32" y="1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69" name="Google Shape;169;p10"/>
            <p:cNvSpPr/>
            <p:nvPr/>
          </p:nvSpPr>
          <p:spPr>
            <a:xfrm>
              <a:off x="609713" y="6383459"/>
              <a:ext cx="78468" cy="136010"/>
            </a:xfrm>
            <a:custGeom>
              <a:avLst/>
              <a:gdLst/>
              <a:ahLst/>
              <a:cxnLst/>
              <a:rect l="l" t="t" r="r" b="b"/>
              <a:pathLst>
                <a:path w="31" h="53" extrusionOk="0">
                  <a:moveTo>
                    <a:pt x="23" y="53"/>
                  </a:moveTo>
                  <a:cubicBezTo>
                    <a:pt x="23" y="32"/>
                    <a:pt x="23" y="32"/>
                    <a:pt x="23" y="32"/>
                  </a:cubicBezTo>
                  <a:cubicBezTo>
                    <a:pt x="23" y="28"/>
                    <a:pt x="22" y="25"/>
                    <a:pt x="21" y="24"/>
                  </a:cubicBezTo>
                  <a:cubicBezTo>
                    <a:pt x="20" y="22"/>
                    <a:pt x="18" y="21"/>
                    <a:pt x="15" y="21"/>
                  </a:cubicBezTo>
                  <a:cubicBezTo>
                    <a:pt x="14" y="21"/>
                    <a:pt x="13" y="21"/>
                    <a:pt x="12" y="22"/>
                  </a:cubicBezTo>
                  <a:cubicBezTo>
                    <a:pt x="11" y="22"/>
                    <a:pt x="10" y="23"/>
                    <a:pt x="9" y="24"/>
                  </a:cubicBezTo>
                  <a:cubicBezTo>
                    <a:pt x="9" y="24"/>
                    <a:pt x="8" y="25"/>
                    <a:pt x="8" y="27"/>
                  </a:cubicBezTo>
                  <a:cubicBezTo>
                    <a:pt x="7" y="28"/>
                    <a:pt x="7" y="29"/>
                    <a:pt x="7" y="31"/>
                  </a:cubicBezTo>
                  <a:cubicBezTo>
                    <a:pt x="7" y="53"/>
                    <a:pt x="7" y="53"/>
                    <a:pt x="7" y="53"/>
                  </a:cubicBezTo>
                  <a:cubicBezTo>
                    <a:pt x="0" y="53"/>
                    <a:pt x="0" y="53"/>
                    <a:pt x="0" y="53"/>
                  </a:cubicBezTo>
                  <a:cubicBezTo>
                    <a:pt x="0" y="4"/>
                    <a:pt x="0" y="4"/>
                    <a:pt x="0" y="4"/>
                  </a:cubicBezTo>
                  <a:cubicBezTo>
                    <a:pt x="7" y="0"/>
                    <a:pt x="7" y="0"/>
                    <a:pt x="7" y="0"/>
                  </a:cubicBezTo>
                  <a:cubicBezTo>
                    <a:pt x="7" y="19"/>
                    <a:pt x="7" y="19"/>
                    <a:pt x="7" y="19"/>
                  </a:cubicBezTo>
                  <a:cubicBezTo>
                    <a:pt x="8" y="18"/>
                    <a:pt x="8" y="17"/>
                    <a:pt x="9" y="17"/>
                  </a:cubicBezTo>
                  <a:cubicBezTo>
                    <a:pt x="10" y="16"/>
                    <a:pt x="10" y="16"/>
                    <a:pt x="11" y="15"/>
                  </a:cubicBezTo>
                  <a:cubicBezTo>
                    <a:pt x="12" y="15"/>
                    <a:pt x="13" y="15"/>
                    <a:pt x="14" y="14"/>
                  </a:cubicBezTo>
                  <a:cubicBezTo>
                    <a:pt x="15" y="14"/>
                    <a:pt x="16" y="14"/>
                    <a:pt x="17" y="14"/>
                  </a:cubicBezTo>
                  <a:cubicBezTo>
                    <a:pt x="19" y="14"/>
                    <a:pt x="21" y="14"/>
                    <a:pt x="23" y="15"/>
                  </a:cubicBezTo>
                  <a:cubicBezTo>
                    <a:pt x="25" y="16"/>
                    <a:pt x="26" y="17"/>
                    <a:pt x="27" y="18"/>
                  </a:cubicBezTo>
                  <a:cubicBezTo>
                    <a:pt x="28" y="20"/>
                    <a:pt x="29" y="22"/>
                    <a:pt x="30" y="24"/>
                  </a:cubicBezTo>
                  <a:cubicBezTo>
                    <a:pt x="30" y="26"/>
                    <a:pt x="31" y="29"/>
                    <a:pt x="31" y="31"/>
                  </a:cubicBezTo>
                  <a:cubicBezTo>
                    <a:pt x="31" y="53"/>
                    <a:pt x="31" y="53"/>
                    <a:pt x="31" y="53"/>
                  </a:cubicBezTo>
                  <a:lnTo>
                    <a:pt x="23"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70" name="Google Shape;170;p10"/>
            <p:cNvSpPr/>
            <p:nvPr/>
          </p:nvSpPr>
          <p:spPr>
            <a:xfrm>
              <a:off x="705618" y="6418333"/>
              <a:ext cx="85443" cy="102879"/>
            </a:xfrm>
            <a:custGeom>
              <a:avLst/>
              <a:gdLst/>
              <a:ahLst/>
              <a:cxnLst/>
              <a:rect l="l" t="t" r="r" b="b"/>
              <a:pathLst>
                <a:path w="33" h="40" extrusionOk="0">
                  <a:moveTo>
                    <a:pt x="33" y="19"/>
                  </a:moveTo>
                  <a:cubicBezTo>
                    <a:pt x="33" y="20"/>
                    <a:pt x="33" y="21"/>
                    <a:pt x="33" y="21"/>
                  </a:cubicBezTo>
                  <a:cubicBezTo>
                    <a:pt x="33" y="22"/>
                    <a:pt x="33" y="22"/>
                    <a:pt x="33" y="23"/>
                  </a:cubicBezTo>
                  <a:cubicBezTo>
                    <a:pt x="7" y="23"/>
                    <a:pt x="7" y="23"/>
                    <a:pt x="7" y="23"/>
                  </a:cubicBezTo>
                  <a:cubicBezTo>
                    <a:pt x="8" y="25"/>
                    <a:pt x="8" y="26"/>
                    <a:pt x="9" y="28"/>
                  </a:cubicBezTo>
                  <a:cubicBezTo>
                    <a:pt x="9" y="29"/>
                    <a:pt x="10" y="30"/>
                    <a:pt x="11" y="31"/>
                  </a:cubicBezTo>
                  <a:cubicBezTo>
                    <a:pt x="12" y="32"/>
                    <a:pt x="13" y="32"/>
                    <a:pt x="14" y="33"/>
                  </a:cubicBezTo>
                  <a:cubicBezTo>
                    <a:pt x="15" y="33"/>
                    <a:pt x="16" y="33"/>
                    <a:pt x="17" y="33"/>
                  </a:cubicBezTo>
                  <a:cubicBezTo>
                    <a:pt x="18" y="33"/>
                    <a:pt x="19" y="33"/>
                    <a:pt x="19" y="33"/>
                  </a:cubicBezTo>
                  <a:cubicBezTo>
                    <a:pt x="20" y="33"/>
                    <a:pt x="21" y="33"/>
                    <a:pt x="22" y="32"/>
                  </a:cubicBezTo>
                  <a:cubicBezTo>
                    <a:pt x="22" y="32"/>
                    <a:pt x="23" y="32"/>
                    <a:pt x="23" y="32"/>
                  </a:cubicBezTo>
                  <a:cubicBezTo>
                    <a:pt x="24" y="31"/>
                    <a:pt x="25" y="31"/>
                    <a:pt x="25" y="30"/>
                  </a:cubicBezTo>
                  <a:cubicBezTo>
                    <a:pt x="30" y="35"/>
                    <a:pt x="30" y="35"/>
                    <a:pt x="30" y="35"/>
                  </a:cubicBezTo>
                  <a:cubicBezTo>
                    <a:pt x="29" y="36"/>
                    <a:pt x="28" y="37"/>
                    <a:pt x="27" y="37"/>
                  </a:cubicBezTo>
                  <a:cubicBezTo>
                    <a:pt x="26" y="38"/>
                    <a:pt x="25" y="38"/>
                    <a:pt x="24" y="39"/>
                  </a:cubicBezTo>
                  <a:cubicBezTo>
                    <a:pt x="23" y="39"/>
                    <a:pt x="22" y="40"/>
                    <a:pt x="21" y="40"/>
                  </a:cubicBezTo>
                  <a:cubicBezTo>
                    <a:pt x="20" y="40"/>
                    <a:pt x="18" y="40"/>
                    <a:pt x="17" y="40"/>
                  </a:cubicBezTo>
                  <a:cubicBezTo>
                    <a:pt x="15" y="40"/>
                    <a:pt x="13" y="40"/>
                    <a:pt x="12" y="39"/>
                  </a:cubicBezTo>
                  <a:cubicBezTo>
                    <a:pt x="11" y="39"/>
                    <a:pt x="9" y="38"/>
                    <a:pt x="8" y="38"/>
                  </a:cubicBezTo>
                  <a:cubicBezTo>
                    <a:pt x="7" y="37"/>
                    <a:pt x="6" y="36"/>
                    <a:pt x="5" y="35"/>
                  </a:cubicBezTo>
                  <a:cubicBezTo>
                    <a:pt x="4" y="34"/>
                    <a:pt x="3" y="33"/>
                    <a:pt x="3" y="31"/>
                  </a:cubicBezTo>
                  <a:cubicBezTo>
                    <a:pt x="2" y="30"/>
                    <a:pt x="1" y="28"/>
                    <a:pt x="1" y="26"/>
                  </a:cubicBezTo>
                  <a:cubicBezTo>
                    <a:pt x="0" y="24"/>
                    <a:pt x="0" y="22"/>
                    <a:pt x="0" y="20"/>
                  </a:cubicBezTo>
                  <a:cubicBezTo>
                    <a:pt x="0" y="17"/>
                    <a:pt x="0" y="14"/>
                    <a:pt x="1" y="12"/>
                  </a:cubicBezTo>
                  <a:cubicBezTo>
                    <a:pt x="2" y="9"/>
                    <a:pt x="3" y="7"/>
                    <a:pt x="5" y="5"/>
                  </a:cubicBezTo>
                  <a:cubicBezTo>
                    <a:pt x="6" y="4"/>
                    <a:pt x="8" y="2"/>
                    <a:pt x="10" y="1"/>
                  </a:cubicBezTo>
                  <a:cubicBezTo>
                    <a:pt x="12" y="1"/>
                    <a:pt x="14" y="0"/>
                    <a:pt x="17" y="0"/>
                  </a:cubicBezTo>
                  <a:cubicBezTo>
                    <a:pt x="20" y="0"/>
                    <a:pt x="22" y="1"/>
                    <a:pt x="24" y="2"/>
                  </a:cubicBezTo>
                  <a:cubicBezTo>
                    <a:pt x="26" y="3"/>
                    <a:pt x="28" y="4"/>
                    <a:pt x="29" y="6"/>
                  </a:cubicBezTo>
                  <a:cubicBezTo>
                    <a:pt x="30" y="8"/>
                    <a:pt x="31" y="10"/>
                    <a:pt x="32" y="12"/>
                  </a:cubicBezTo>
                  <a:cubicBezTo>
                    <a:pt x="33" y="14"/>
                    <a:pt x="33" y="17"/>
                    <a:pt x="33" y="19"/>
                  </a:cubicBezTo>
                  <a:close/>
                  <a:moveTo>
                    <a:pt x="25" y="17"/>
                  </a:moveTo>
                  <a:cubicBezTo>
                    <a:pt x="25" y="15"/>
                    <a:pt x="25" y="14"/>
                    <a:pt x="25" y="13"/>
                  </a:cubicBezTo>
                  <a:cubicBezTo>
                    <a:pt x="24" y="12"/>
                    <a:pt x="24" y="11"/>
                    <a:pt x="23" y="10"/>
                  </a:cubicBezTo>
                  <a:cubicBezTo>
                    <a:pt x="22" y="9"/>
                    <a:pt x="21" y="8"/>
                    <a:pt x="20" y="8"/>
                  </a:cubicBezTo>
                  <a:cubicBezTo>
                    <a:pt x="19" y="7"/>
                    <a:pt x="18" y="7"/>
                    <a:pt x="16" y="7"/>
                  </a:cubicBezTo>
                  <a:cubicBezTo>
                    <a:pt x="15" y="7"/>
                    <a:pt x="14" y="7"/>
                    <a:pt x="13" y="8"/>
                  </a:cubicBezTo>
                  <a:cubicBezTo>
                    <a:pt x="12" y="8"/>
                    <a:pt x="11" y="9"/>
                    <a:pt x="10" y="9"/>
                  </a:cubicBezTo>
                  <a:cubicBezTo>
                    <a:pt x="10" y="10"/>
                    <a:pt x="9" y="11"/>
                    <a:pt x="9" y="12"/>
                  </a:cubicBezTo>
                  <a:cubicBezTo>
                    <a:pt x="8" y="14"/>
                    <a:pt x="8" y="15"/>
                    <a:pt x="8" y="17"/>
                  </a:cubicBezTo>
                  <a:lnTo>
                    <a:pt x="25" y="1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71" name="Google Shape;171;p10"/>
            <p:cNvSpPr/>
            <p:nvPr/>
          </p:nvSpPr>
          <p:spPr>
            <a:xfrm>
              <a:off x="857320" y="6383459"/>
              <a:ext cx="83698" cy="137753"/>
            </a:xfrm>
            <a:custGeom>
              <a:avLst/>
              <a:gdLst/>
              <a:ahLst/>
              <a:cxnLst/>
              <a:rect l="l" t="t" r="r" b="b"/>
              <a:pathLst>
                <a:path w="33" h="54" extrusionOk="0">
                  <a:moveTo>
                    <a:pt x="33" y="35"/>
                  </a:moveTo>
                  <a:cubicBezTo>
                    <a:pt x="33" y="38"/>
                    <a:pt x="32" y="41"/>
                    <a:pt x="31" y="43"/>
                  </a:cubicBezTo>
                  <a:cubicBezTo>
                    <a:pt x="30" y="46"/>
                    <a:pt x="29" y="48"/>
                    <a:pt x="28" y="49"/>
                  </a:cubicBezTo>
                  <a:cubicBezTo>
                    <a:pt x="27" y="51"/>
                    <a:pt x="25" y="52"/>
                    <a:pt x="23" y="53"/>
                  </a:cubicBezTo>
                  <a:cubicBezTo>
                    <a:pt x="21" y="54"/>
                    <a:pt x="19" y="54"/>
                    <a:pt x="17" y="54"/>
                  </a:cubicBezTo>
                  <a:cubicBezTo>
                    <a:pt x="16" y="54"/>
                    <a:pt x="14" y="54"/>
                    <a:pt x="12" y="53"/>
                  </a:cubicBezTo>
                  <a:cubicBezTo>
                    <a:pt x="10" y="52"/>
                    <a:pt x="9" y="51"/>
                    <a:pt x="8" y="50"/>
                  </a:cubicBezTo>
                  <a:cubicBezTo>
                    <a:pt x="8" y="53"/>
                    <a:pt x="8" y="53"/>
                    <a:pt x="8" y="53"/>
                  </a:cubicBezTo>
                  <a:cubicBezTo>
                    <a:pt x="0" y="53"/>
                    <a:pt x="0" y="53"/>
                    <a:pt x="0" y="53"/>
                  </a:cubicBezTo>
                  <a:cubicBezTo>
                    <a:pt x="0" y="4"/>
                    <a:pt x="0" y="4"/>
                    <a:pt x="0" y="4"/>
                  </a:cubicBezTo>
                  <a:cubicBezTo>
                    <a:pt x="8" y="0"/>
                    <a:pt x="8" y="0"/>
                    <a:pt x="8" y="0"/>
                  </a:cubicBezTo>
                  <a:cubicBezTo>
                    <a:pt x="8" y="19"/>
                    <a:pt x="8" y="19"/>
                    <a:pt x="8" y="19"/>
                  </a:cubicBezTo>
                  <a:cubicBezTo>
                    <a:pt x="9" y="18"/>
                    <a:pt x="9" y="17"/>
                    <a:pt x="10" y="17"/>
                  </a:cubicBezTo>
                  <a:cubicBezTo>
                    <a:pt x="11" y="16"/>
                    <a:pt x="11" y="16"/>
                    <a:pt x="12" y="16"/>
                  </a:cubicBezTo>
                  <a:cubicBezTo>
                    <a:pt x="13" y="15"/>
                    <a:pt x="13" y="15"/>
                    <a:pt x="14" y="14"/>
                  </a:cubicBezTo>
                  <a:cubicBezTo>
                    <a:pt x="15" y="14"/>
                    <a:pt x="16" y="14"/>
                    <a:pt x="18" y="14"/>
                  </a:cubicBezTo>
                  <a:cubicBezTo>
                    <a:pt x="20" y="14"/>
                    <a:pt x="22" y="14"/>
                    <a:pt x="24" y="15"/>
                  </a:cubicBezTo>
                  <a:cubicBezTo>
                    <a:pt x="25" y="16"/>
                    <a:pt x="27" y="17"/>
                    <a:pt x="28" y="19"/>
                  </a:cubicBezTo>
                  <a:cubicBezTo>
                    <a:pt x="30" y="21"/>
                    <a:pt x="31" y="23"/>
                    <a:pt x="31" y="25"/>
                  </a:cubicBezTo>
                  <a:cubicBezTo>
                    <a:pt x="32" y="28"/>
                    <a:pt x="33" y="31"/>
                    <a:pt x="33" y="35"/>
                  </a:cubicBezTo>
                  <a:close/>
                  <a:moveTo>
                    <a:pt x="25" y="35"/>
                  </a:moveTo>
                  <a:cubicBezTo>
                    <a:pt x="25" y="30"/>
                    <a:pt x="24" y="27"/>
                    <a:pt x="23" y="24"/>
                  </a:cubicBezTo>
                  <a:cubicBezTo>
                    <a:pt x="21" y="22"/>
                    <a:pt x="19" y="21"/>
                    <a:pt x="16" y="21"/>
                  </a:cubicBezTo>
                  <a:cubicBezTo>
                    <a:pt x="15" y="21"/>
                    <a:pt x="15" y="21"/>
                    <a:pt x="14" y="21"/>
                  </a:cubicBezTo>
                  <a:cubicBezTo>
                    <a:pt x="13" y="22"/>
                    <a:pt x="12" y="22"/>
                    <a:pt x="11" y="23"/>
                  </a:cubicBezTo>
                  <a:cubicBezTo>
                    <a:pt x="11" y="23"/>
                    <a:pt x="10" y="24"/>
                    <a:pt x="9" y="24"/>
                  </a:cubicBezTo>
                  <a:cubicBezTo>
                    <a:pt x="9" y="25"/>
                    <a:pt x="8" y="25"/>
                    <a:pt x="8" y="26"/>
                  </a:cubicBezTo>
                  <a:cubicBezTo>
                    <a:pt x="8" y="42"/>
                    <a:pt x="8" y="42"/>
                    <a:pt x="8" y="42"/>
                  </a:cubicBezTo>
                  <a:cubicBezTo>
                    <a:pt x="8" y="43"/>
                    <a:pt x="9" y="43"/>
                    <a:pt x="9" y="44"/>
                  </a:cubicBezTo>
                  <a:cubicBezTo>
                    <a:pt x="10" y="44"/>
                    <a:pt x="11" y="45"/>
                    <a:pt x="11" y="45"/>
                  </a:cubicBezTo>
                  <a:cubicBezTo>
                    <a:pt x="12" y="46"/>
                    <a:pt x="13" y="46"/>
                    <a:pt x="14" y="47"/>
                  </a:cubicBezTo>
                  <a:cubicBezTo>
                    <a:pt x="15" y="47"/>
                    <a:pt x="16" y="47"/>
                    <a:pt x="17" y="47"/>
                  </a:cubicBezTo>
                  <a:cubicBezTo>
                    <a:pt x="19" y="47"/>
                    <a:pt x="21" y="46"/>
                    <a:pt x="23" y="44"/>
                  </a:cubicBezTo>
                  <a:cubicBezTo>
                    <a:pt x="24" y="42"/>
                    <a:pt x="25" y="39"/>
                    <a:pt x="25" y="3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72" name="Google Shape;172;p10"/>
            <p:cNvSpPr/>
            <p:nvPr/>
          </p:nvSpPr>
          <p:spPr>
            <a:xfrm>
              <a:off x="956713" y="6418333"/>
              <a:ext cx="83698" cy="102879"/>
            </a:xfrm>
            <a:custGeom>
              <a:avLst/>
              <a:gdLst/>
              <a:ahLst/>
              <a:cxnLst/>
              <a:rect l="l" t="t" r="r" b="b"/>
              <a:pathLst>
                <a:path w="33" h="40" extrusionOk="0">
                  <a:moveTo>
                    <a:pt x="33" y="19"/>
                  </a:moveTo>
                  <a:cubicBezTo>
                    <a:pt x="33" y="20"/>
                    <a:pt x="33" y="21"/>
                    <a:pt x="33" y="21"/>
                  </a:cubicBezTo>
                  <a:cubicBezTo>
                    <a:pt x="33" y="22"/>
                    <a:pt x="32" y="22"/>
                    <a:pt x="32" y="23"/>
                  </a:cubicBezTo>
                  <a:cubicBezTo>
                    <a:pt x="7" y="23"/>
                    <a:pt x="7" y="23"/>
                    <a:pt x="7" y="23"/>
                  </a:cubicBezTo>
                  <a:cubicBezTo>
                    <a:pt x="7" y="25"/>
                    <a:pt x="8" y="26"/>
                    <a:pt x="8" y="28"/>
                  </a:cubicBezTo>
                  <a:cubicBezTo>
                    <a:pt x="9" y="29"/>
                    <a:pt x="10" y="30"/>
                    <a:pt x="10" y="31"/>
                  </a:cubicBezTo>
                  <a:cubicBezTo>
                    <a:pt x="11" y="32"/>
                    <a:pt x="12" y="32"/>
                    <a:pt x="13" y="33"/>
                  </a:cubicBezTo>
                  <a:cubicBezTo>
                    <a:pt x="14" y="33"/>
                    <a:pt x="16" y="33"/>
                    <a:pt x="17" y="33"/>
                  </a:cubicBezTo>
                  <a:cubicBezTo>
                    <a:pt x="18" y="33"/>
                    <a:pt x="18" y="33"/>
                    <a:pt x="19" y="33"/>
                  </a:cubicBezTo>
                  <a:cubicBezTo>
                    <a:pt x="20" y="33"/>
                    <a:pt x="21" y="33"/>
                    <a:pt x="21" y="32"/>
                  </a:cubicBezTo>
                  <a:cubicBezTo>
                    <a:pt x="22" y="32"/>
                    <a:pt x="22" y="32"/>
                    <a:pt x="23" y="32"/>
                  </a:cubicBezTo>
                  <a:cubicBezTo>
                    <a:pt x="24" y="31"/>
                    <a:pt x="24" y="31"/>
                    <a:pt x="25" y="30"/>
                  </a:cubicBezTo>
                  <a:cubicBezTo>
                    <a:pt x="30" y="35"/>
                    <a:pt x="30" y="35"/>
                    <a:pt x="30" y="35"/>
                  </a:cubicBezTo>
                  <a:cubicBezTo>
                    <a:pt x="29" y="36"/>
                    <a:pt x="28" y="37"/>
                    <a:pt x="27" y="37"/>
                  </a:cubicBezTo>
                  <a:cubicBezTo>
                    <a:pt x="26" y="38"/>
                    <a:pt x="25" y="38"/>
                    <a:pt x="24" y="39"/>
                  </a:cubicBezTo>
                  <a:cubicBezTo>
                    <a:pt x="23" y="39"/>
                    <a:pt x="22" y="40"/>
                    <a:pt x="21" y="40"/>
                  </a:cubicBezTo>
                  <a:cubicBezTo>
                    <a:pt x="19" y="40"/>
                    <a:pt x="18" y="40"/>
                    <a:pt x="16" y="40"/>
                  </a:cubicBezTo>
                  <a:cubicBezTo>
                    <a:pt x="15" y="40"/>
                    <a:pt x="13" y="40"/>
                    <a:pt x="12" y="39"/>
                  </a:cubicBezTo>
                  <a:cubicBezTo>
                    <a:pt x="10" y="39"/>
                    <a:pt x="9" y="38"/>
                    <a:pt x="8" y="38"/>
                  </a:cubicBezTo>
                  <a:cubicBezTo>
                    <a:pt x="7" y="37"/>
                    <a:pt x="6" y="36"/>
                    <a:pt x="5" y="35"/>
                  </a:cubicBezTo>
                  <a:cubicBezTo>
                    <a:pt x="4" y="34"/>
                    <a:pt x="3" y="33"/>
                    <a:pt x="2" y="31"/>
                  </a:cubicBezTo>
                  <a:cubicBezTo>
                    <a:pt x="1" y="30"/>
                    <a:pt x="1" y="28"/>
                    <a:pt x="0" y="26"/>
                  </a:cubicBezTo>
                  <a:cubicBezTo>
                    <a:pt x="0" y="24"/>
                    <a:pt x="0" y="22"/>
                    <a:pt x="0" y="20"/>
                  </a:cubicBezTo>
                  <a:cubicBezTo>
                    <a:pt x="0" y="17"/>
                    <a:pt x="0" y="14"/>
                    <a:pt x="1" y="12"/>
                  </a:cubicBezTo>
                  <a:cubicBezTo>
                    <a:pt x="2" y="9"/>
                    <a:pt x="3" y="7"/>
                    <a:pt x="4" y="5"/>
                  </a:cubicBezTo>
                  <a:cubicBezTo>
                    <a:pt x="6" y="4"/>
                    <a:pt x="8" y="2"/>
                    <a:pt x="10" y="1"/>
                  </a:cubicBezTo>
                  <a:cubicBezTo>
                    <a:pt x="12" y="1"/>
                    <a:pt x="14" y="0"/>
                    <a:pt x="16" y="0"/>
                  </a:cubicBezTo>
                  <a:cubicBezTo>
                    <a:pt x="19" y="0"/>
                    <a:pt x="22" y="1"/>
                    <a:pt x="24" y="2"/>
                  </a:cubicBezTo>
                  <a:cubicBezTo>
                    <a:pt x="26" y="3"/>
                    <a:pt x="27" y="4"/>
                    <a:pt x="29" y="6"/>
                  </a:cubicBezTo>
                  <a:cubicBezTo>
                    <a:pt x="30" y="8"/>
                    <a:pt x="31" y="10"/>
                    <a:pt x="32" y="12"/>
                  </a:cubicBezTo>
                  <a:cubicBezTo>
                    <a:pt x="32" y="14"/>
                    <a:pt x="33" y="17"/>
                    <a:pt x="33" y="19"/>
                  </a:cubicBezTo>
                  <a:close/>
                  <a:moveTo>
                    <a:pt x="25" y="17"/>
                  </a:moveTo>
                  <a:cubicBezTo>
                    <a:pt x="25" y="15"/>
                    <a:pt x="25" y="14"/>
                    <a:pt x="24" y="13"/>
                  </a:cubicBezTo>
                  <a:cubicBezTo>
                    <a:pt x="24" y="12"/>
                    <a:pt x="23" y="11"/>
                    <a:pt x="23" y="10"/>
                  </a:cubicBezTo>
                  <a:cubicBezTo>
                    <a:pt x="22" y="9"/>
                    <a:pt x="21" y="8"/>
                    <a:pt x="20" y="8"/>
                  </a:cubicBezTo>
                  <a:cubicBezTo>
                    <a:pt x="19" y="7"/>
                    <a:pt x="18" y="7"/>
                    <a:pt x="16" y="7"/>
                  </a:cubicBezTo>
                  <a:cubicBezTo>
                    <a:pt x="15" y="7"/>
                    <a:pt x="13" y="7"/>
                    <a:pt x="12" y="8"/>
                  </a:cubicBezTo>
                  <a:cubicBezTo>
                    <a:pt x="11" y="8"/>
                    <a:pt x="11" y="9"/>
                    <a:pt x="10" y="9"/>
                  </a:cubicBezTo>
                  <a:cubicBezTo>
                    <a:pt x="9" y="10"/>
                    <a:pt x="9" y="11"/>
                    <a:pt x="8" y="12"/>
                  </a:cubicBezTo>
                  <a:cubicBezTo>
                    <a:pt x="8" y="14"/>
                    <a:pt x="7" y="15"/>
                    <a:pt x="7" y="17"/>
                  </a:cubicBezTo>
                  <a:lnTo>
                    <a:pt x="25" y="1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73" name="Google Shape;173;p10"/>
            <p:cNvSpPr/>
            <p:nvPr/>
          </p:nvSpPr>
          <p:spPr>
            <a:xfrm>
              <a:off x="1050873" y="6383459"/>
              <a:ext cx="55799" cy="137753"/>
            </a:xfrm>
            <a:custGeom>
              <a:avLst/>
              <a:gdLst/>
              <a:ahLst/>
              <a:cxnLst/>
              <a:rect l="l" t="t" r="r" b="b"/>
              <a:pathLst>
                <a:path w="22" h="54" extrusionOk="0">
                  <a:moveTo>
                    <a:pt x="21" y="52"/>
                  </a:moveTo>
                  <a:cubicBezTo>
                    <a:pt x="20" y="53"/>
                    <a:pt x="19" y="53"/>
                    <a:pt x="18" y="54"/>
                  </a:cubicBezTo>
                  <a:cubicBezTo>
                    <a:pt x="17" y="54"/>
                    <a:pt x="15" y="54"/>
                    <a:pt x="14" y="54"/>
                  </a:cubicBezTo>
                  <a:cubicBezTo>
                    <a:pt x="13" y="54"/>
                    <a:pt x="12" y="54"/>
                    <a:pt x="11" y="54"/>
                  </a:cubicBezTo>
                  <a:cubicBezTo>
                    <a:pt x="10" y="53"/>
                    <a:pt x="9" y="53"/>
                    <a:pt x="8" y="52"/>
                  </a:cubicBezTo>
                  <a:cubicBezTo>
                    <a:pt x="7" y="51"/>
                    <a:pt x="6" y="50"/>
                    <a:pt x="6" y="49"/>
                  </a:cubicBezTo>
                  <a:cubicBezTo>
                    <a:pt x="6" y="47"/>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4"/>
                    <a:pt x="13" y="45"/>
                  </a:cubicBezTo>
                  <a:cubicBezTo>
                    <a:pt x="13" y="45"/>
                    <a:pt x="13" y="46"/>
                    <a:pt x="14" y="46"/>
                  </a:cubicBezTo>
                  <a:cubicBezTo>
                    <a:pt x="14" y="47"/>
                    <a:pt x="14" y="47"/>
                    <a:pt x="15" y="47"/>
                  </a:cubicBezTo>
                  <a:cubicBezTo>
                    <a:pt x="15" y="47"/>
                    <a:pt x="16" y="47"/>
                    <a:pt x="17" y="47"/>
                  </a:cubicBezTo>
                  <a:cubicBezTo>
                    <a:pt x="18" y="47"/>
                    <a:pt x="19" y="47"/>
                    <a:pt x="20" y="47"/>
                  </a:cubicBezTo>
                  <a:cubicBezTo>
                    <a:pt x="21" y="46"/>
                    <a:pt x="22" y="46"/>
                    <a:pt x="22" y="46"/>
                  </a:cubicBezTo>
                  <a:lnTo>
                    <a:pt x="21" y="5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74" name="Google Shape;174;p10"/>
            <p:cNvSpPr/>
            <p:nvPr/>
          </p:nvSpPr>
          <p:spPr>
            <a:xfrm>
              <a:off x="1118877" y="6383459"/>
              <a:ext cx="55799" cy="137753"/>
            </a:xfrm>
            <a:custGeom>
              <a:avLst/>
              <a:gdLst/>
              <a:ahLst/>
              <a:cxnLst/>
              <a:rect l="l" t="t" r="r" b="b"/>
              <a:pathLst>
                <a:path w="22" h="54" extrusionOk="0">
                  <a:moveTo>
                    <a:pt x="21" y="52"/>
                  </a:moveTo>
                  <a:cubicBezTo>
                    <a:pt x="20" y="53"/>
                    <a:pt x="19" y="53"/>
                    <a:pt x="18" y="54"/>
                  </a:cubicBezTo>
                  <a:cubicBezTo>
                    <a:pt x="17" y="54"/>
                    <a:pt x="15" y="54"/>
                    <a:pt x="14" y="54"/>
                  </a:cubicBezTo>
                  <a:cubicBezTo>
                    <a:pt x="13" y="54"/>
                    <a:pt x="11" y="54"/>
                    <a:pt x="10" y="54"/>
                  </a:cubicBezTo>
                  <a:cubicBezTo>
                    <a:pt x="9" y="53"/>
                    <a:pt x="9" y="53"/>
                    <a:pt x="8" y="52"/>
                  </a:cubicBezTo>
                  <a:cubicBezTo>
                    <a:pt x="7" y="51"/>
                    <a:pt x="6" y="50"/>
                    <a:pt x="6" y="49"/>
                  </a:cubicBezTo>
                  <a:cubicBezTo>
                    <a:pt x="5" y="47"/>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4"/>
                    <a:pt x="13" y="45"/>
                  </a:cubicBezTo>
                  <a:cubicBezTo>
                    <a:pt x="13" y="45"/>
                    <a:pt x="13" y="46"/>
                    <a:pt x="14" y="46"/>
                  </a:cubicBezTo>
                  <a:cubicBezTo>
                    <a:pt x="14" y="47"/>
                    <a:pt x="14" y="47"/>
                    <a:pt x="15" y="47"/>
                  </a:cubicBezTo>
                  <a:cubicBezTo>
                    <a:pt x="15" y="47"/>
                    <a:pt x="16" y="47"/>
                    <a:pt x="17" y="47"/>
                  </a:cubicBezTo>
                  <a:cubicBezTo>
                    <a:pt x="18" y="47"/>
                    <a:pt x="19" y="47"/>
                    <a:pt x="20" y="47"/>
                  </a:cubicBezTo>
                  <a:cubicBezTo>
                    <a:pt x="21" y="46"/>
                    <a:pt x="21" y="46"/>
                    <a:pt x="22" y="46"/>
                  </a:cubicBezTo>
                  <a:lnTo>
                    <a:pt x="21" y="5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75" name="Google Shape;175;p10"/>
            <p:cNvSpPr/>
            <p:nvPr/>
          </p:nvSpPr>
          <p:spPr>
            <a:xfrm>
              <a:off x="1190370" y="6418333"/>
              <a:ext cx="83698" cy="102879"/>
            </a:xfrm>
            <a:custGeom>
              <a:avLst/>
              <a:gdLst/>
              <a:ahLst/>
              <a:cxnLst/>
              <a:rect l="l" t="t" r="r" b="b"/>
              <a:pathLst>
                <a:path w="33" h="40" extrusionOk="0">
                  <a:moveTo>
                    <a:pt x="33" y="19"/>
                  </a:moveTo>
                  <a:cubicBezTo>
                    <a:pt x="33" y="20"/>
                    <a:pt x="33" y="21"/>
                    <a:pt x="33" y="21"/>
                  </a:cubicBezTo>
                  <a:cubicBezTo>
                    <a:pt x="32" y="22"/>
                    <a:pt x="32" y="22"/>
                    <a:pt x="32" y="23"/>
                  </a:cubicBezTo>
                  <a:cubicBezTo>
                    <a:pt x="7" y="23"/>
                    <a:pt x="7" y="23"/>
                    <a:pt x="7" y="23"/>
                  </a:cubicBezTo>
                  <a:cubicBezTo>
                    <a:pt x="7" y="25"/>
                    <a:pt x="8" y="26"/>
                    <a:pt x="8" y="28"/>
                  </a:cubicBezTo>
                  <a:cubicBezTo>
                    <a:pt x="9" y="29"/>
                    <a:pt x="10" y="30"/>
                    <a:pt x="10" y="31"/>
                  </a:cubicBezTo>
                  <a:cubicBezTo>
                    <a:pt x="11" y="32"/>
                    <a:pt x="12" y="32"/>
                    <a:pt x="13" y="33"/>
                  </a:cubicBezTo>
                  <a:cubicBezTo>
                    <a:pt x="14" y="33"/>
                    <a:pt x="16" y="33"/>
                    <a:pt x="17" y="33"/>
                  </a:cubicBezTo>
                  <a:cubicBezTo>
                    <a:pt x="18" y="33"/>
                    <a:pt x="18" y="33"/>
                    <a:pt x="19" y="33"/>
                  </a:cubicBezTo>
                  <a:cubicBezTo>
                    <a:pt x="20" y="33"/>
                    <a:pt x="20" y="33"/>
                    <a:pt x="21" y="32"/>
                  </a:cubicBezTo>
                  <a:cubicBezTo>
                    <a:pt x="22" y="32"/>
                    <a:pt x="22" y="32"/>
                    <a:pt x="23" y="32"/>
                  </a:cubicBezTo>
                  <a:cubicBezTo>
                    <a:pt x="23" y="31"/>
                    <a:pt x="24" y="31"/>
                    <a:pt x="25" y="30"/>
                  </a:cubicBezTo>
                  <a:cubicBezTo>
                    <a:pt x="29" y="35"/>
                    <a:pt x="29" y="35"/>
                    <a:pt x="29" y="35"/>
                  </a:cubicBezTo>
                  <a:cubicBezTo>
                    <a:pt x="29" y="36"/>
                    <a:pt x="28" y="37"/>
                    <a:pt x="27" y="37"/>
                  </a:cubicBezTo>
                  <a:cubicBezTo>
                    <a:pt x="26" y="38"/>
                    <a:pt x="25" y="38"/>
                    <a:pt x="24" y="39"/>
                  </a:cubicBezTo>
                  <a:cubicBezTo>
                    <a:pt x="23" y="39"/>
                    <a:pt x="22" y="40"/>
                    <a:pt x="20" y="40"/>
                  </a:cubicBezTo>
                  <a:cubicBezTo>
                    <a:pt x="19" y="40"/>
                    <a:pt x="18" y="40"/>
                    <a:pt x="16" y="40"/>
                  </a:cubicBezTo>
                  <a:cubicBezTo>
                    <a:pt x="15" y="40"/>
                    <a:pt x="13" y="40"/>
                    <a:pt x="12" y="39"/>
                  </a:cubicBezTo>
                  <a:cubicBezTo>
                    <a:pt x="10" y="39"/>
                    <a:pt x="9" y="38"/>
                    <a:pt x="8" y="38"/>
                  </a:cubicBezTo>
                  <a:cubicBezTo>
                    <a:pt x="7" y="37"/>
                    <a:pt x="6" y="36"/>
                    <a:pt x="5" y="35"/>
                  </a:cubicBezTo>
                  <a:cubicBezTo>
                    <a:pt x="4" y="34"/>
                    <a:pt x="3" y="33"/>
                    <a:pt x="2" y="31"/>
                  </a:cubicBezTo>
                  <a:cubicBezTo>
                    <a:pt x="1" y="30"/>
                    <a:pt x="1" y="28"/>
                    <a:pt x="0" y="26"/>
                  </a:cubicBezTo>
                  <a:cubicBezTo>
                    <a:pt x="0" y="24"/>
                    <a:pt x="0" y="22"/>
                    <a:pt x="0" y="20"/>
                  </a:cubicBezTo>
                  <a:cubicBezTo>
                    <a:pt x="0" y="17"/>
                    <a:pt x="0" y="14"/>
                    <a:pt x="1" y="12"/>
                  </a:cubicBezTo>
                  <a:cubicBezTo>
                    <a:pt x="2" y="9"/>
                    <a:pt x="3" y="7"/>
                    <a:pt x="4" y="5"/>
                  </a:cubicBezTo>
                  <a:cubicBezTo>
                    <a:pt x="6" y="4"/>
                    <a:pt x="8" y="2"/>
                    <a:pt x="10" y="1"/>
                  </a:cubicBezTo>
                  <a:cubicBezTo>
                    <a:pt x="12" y="1"/>
                    <a:pt x="14" y="0"/>
                    <a:pt x="16" y="0"/>
                  </a:cubicBezTo>
                  <a:cubicBezTo>
                    <a:pt x="19" y="0"/>
                    <a:pt x="22" y="1"/>
                    <a:pt x="24" y="2"/>
                  </a:cubicBezTo>
                  <a:cubicBezTo>
                    <a:pt x="26" y="3"/>
                    <a:pt x="27" y="4"/>
                    <a:pt x="29" y="6"/>
                  </a:cubicBezTo>
                  <a:cubicBezTo>
                    <a:pt x="30" y="8"/>
                    <a:pt x="31" y="10"/>
                    <a:pt x="32" y="12"/>
                  </a:cubicBezTo>
                  <a:cubicBezTo>
                    <a:pt x="32" y="14"/>
                    <a:pt x="33" y="17"/>
                    <a:pt x="33" y="19"/>
                  </a:cubicBezTo>
                  <a:close/>
                  <a:moveTo>
                    <a:pt x="25" y="17"/>
                  </a:moveTo>
                  <a:cubicBezTo>
                    <a:pt x="25" y="15"/>
                    <a:pt x="25" y="14"/>
                    <a:pt x="24" y="13"/>
                  </a:cubicBezTo>
                  <a:cubicBezTo>
                    <a:pt x="24" y="12"/>
                    <a:pt x="23" y="11"/>
                    <a:pt x="23" y="10"/>
                  </a:cubicBezTo>
                  <a:cubicBezTo>
                    <a:pt x="22" y="9"/>
                    <a:pt x="21" y="8"/>
                    <a:pt x="20" y="8"/>
                  </a:cubicBezTo>
                  <a:cubicBezTo>
                    <a:pt x="19" y="7"/>
                    <a:pt x="17" y="7"/>
                    <a:pt x="16" y="7"/>
                  </a:cubicBezTo>
                  <a:cubicBezTo>
                    <a:pt x="15" y="7"/>
                    <a:pt x="13" y="7"/>
                    <a:pt x="12" y="8"/>
                  </a:cubicBezTo>
                  <a:cubicBezTo>
                    <a:pt x="11" y="8"/>
                    <a:pt x="11" y="9"/>
                    <a:pt x="10" y="9"/>
                  </a:cubicBezTo>
                  <a:cubicBezTo>
                    <a:pt x="9" y="10"/>
                    <a:pt x="9" y="11"/>
                    <a:pt x="8" y="12"/>
                  </a:cubicBezTo>
                  <a:cubicBezTo>
                    <a:pt x="8" y="14"/>
                    <a:pt x="7" y="15"/>
                    <a:pt x="7" y="17"/>
                  </a:cubicBezTo>
                  <a:lnTo>
                    <a:pt x="25" y="1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76" name="Google Shape;176;p10"/>
            <p:cNvSpPr/>
            <p:nvPr/>
          </p:nvSpPr>
          <p:spPr>
            <a:xfrm>
              <a:off x="1294993" y="6418333"/>
              <a:ext cx="55799" cy="101135"/>
            </a:xfrm>
            <a:custGeom>
              <a:avLst/>
              <a:gdLst/>
              <a:ahLst/>
              <a:cxnLst/>
              <a:rect l="l" t="t" r="r" b="b"/>
              <a:pathLst>
                <a:path w="22" h="39" extrusionOk="0">
                  <a:moveTo>
                    <a:pt x="20" y="9"/>
                  </a:moveTo>
                  <a:cubicBezTo>
                    <a:pt x="20" y="8"/>
                    <a:pt x="19" y="8"/>
                    <a:pt x="18" y="8"/>
                  </a:cubicBezTo>
                  <a:cubicBezTo>
                    <a:pt x="17" y="8"/>
                    <a:pt x="16" y="7"/>
                    <a:pt x="15" y="7"/>
                  </a:cubicBezTo>
                  <a:cubicBezTo>
                    <a:pt x="12" y="7"/>
                    <a:pt x="10" y="8"/>
                    <a:pt x="9" y="10"/>
                  </a:cubicBezTo>
                  <a:cubicBezTo>
                    <a:pt x="8" y="12"/>
                    <a:pt x="7" y="14"/>
                    <a:pt x="7" y="17"/>
                  </a:cubicBezTo>
                  <a:cubicBezTo>
                    <a:pt x="7" y="39"/>
                    <a:pt x="7" y="39"/>
                    <a:pt x="7" y="39"/>
                  </a:cubicBezTo>
                  <a:cubicBezTo>
                    <a:pt x="0" y="39"/>
                    <a:pt x="0" y="39"/>
                    <a:pt x="0" y="39"/>
                  </a:cubicBezTo>
                  <a:cubicBezTo>
                    <a:pt x="0" y="1"/>
                    <a:pt x="0" y="1"/>
                    <a:pt x="0" y="1"/>
                  </a:cubicBezTo>
                  <a:cubicBezTo>
                    <a:pt x="7" y="1"/>
                    <a:pt x="7" y="1"/>
                    <a:pt x="7" y="1"/>
                  </a:cubicBezTo>
                  <a:cubicBezTo>
                    <a:pt x="7" y="5"/>
                    <a:pt x="7" y="5"/>
                    <a:pt x="7" y="5"/>
                  </a:cubicBezTo>
                  <a:cubicBezTo>
                    <a:pt x="8" y="4"/>
                    <a:pt x="8" y="3"/>
                    <a:pt x="9" y="3"/>
                  </a:cubicBezTo>
                  <a:cubicBezTo>
                    <a:pt x="9" y="2"/>
                    <a:pt x="10" y="2"/>
                    <a:pt x="11" y="1"/>
                  </a:cubicBezTo>
                  <a:cubicBezTo>
                    <a:pt x="11" y="1"/>
                    <a:pt x="12" y="1"/>
                    <a:pt x="13" y="0"/>
                  </a:cubicBezTo>
                  <a:cubicBezTo>
                    <a:pt x="14" y="0"/>
                    <a:pt x="15" y="0"/>
                    <a:pt x="16" y="0"/>
                  </a:cubicBezTo>
                  <a:cubicBezTo>
                    <a:pt x="17" y="0"/>
                    <a:pt x="19" y="0"/>
                    <a:pt x="20" y="1"/>
                  </a:cubicBezTo>
                  <a:cubicBezTo>
                    <a:pt x="21" y="1"/>
                    <a:pt x="22" y="1"/>
                    <a:pt x="22" y="2"/>
                  </a:cubicBezTo>
                  <a:lnTo>
                    <a:pt x="20" y="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77" name="Google Shape;177;p10"/>
            <p:cNvSpPr/>
            <p:nvPr/>
          </p:nvSpPr>
          <p:spPr>
            <a:xfrm>
              <a:off x="1406591" y="6383459"/>
              <a:ext cx="55799" cy="137753"/>
            </a:xfrm>
            <a:custGeom>
              <a:avLst/>
              <a:gdLst/>
              <a:ahLst/>
              <a:cxnLst/>
              <a:rect l="l" t="t" r="r" b="b"/>
              <a:pathLst>
                <a:path w="22" h="54" extrusionOk="0">
                  <a:moveTo>
                    <a:pt x="21" y="52"/>
                  </a:moveTo>
                  <a:cubicBezTo>
                    <a:pt x="20" y="53"/>
                    <a:pt x="19" y="53"/>
                    <a:pt x="18" y="54"/>
                  </a:cubicBezTo>
                  <a:cubicBezTo>
                    <a:pt x="17" y="54"/>
                    <a:pt x="15" y="54"/>
                    <a:pt x="14" y="54"/>
                  </a:cubicBezTo>
                  <a:cubicBezTo>
                    <a:pt x="13" y="54"/>
                    <a:pt x="11" y="54"/>
                    <a:pt x="10" y="54"/>
                  </a:cubicBezTo>
                  <a:cubicBezTo>
                    <a:pt x="9" y="53"/>
                    <a:pt x="9" y="53"/>
                    <a:pt x="8" y="52"/>
                  </a:cubicBezTo>
                  <a:cubicBezTo>
                    <a:pt x="7" y="51"/>
                    <a:pt x="6" y="50"/>
                    <a:pt x="6" y="49"/>
                  </a:cubicBezTo>
                  <a:cubicBezTo>
                    <a:pt x="5" y="47"/>
                    <a:pt x="5" y="46"/>
                    <a:pt x="5" y="44"/>
                  </a:cubicBezTo>
                  <a:cubicBezTo>
                    <a:pt x="5" y="22"/>
                    <a:pt x="5" y="22"/>
                    <a:pt x="5" y="22"/>
                  </a:cubicBezTo>
                  <a:cubicBezTo>
                    <a:pt x="0" y="22"/>
                    <a:pt x="0" y="22"/>
                    <a:pt x="0" y="22"/>
                  </a:cubicBezTo>
                  <a:cubicBezTo>
                    <a:pt x="0" y="15"/>
                    <a:pt x="0" y="15"/>
                    <a:pt x="0" y="15"/>
                  </a:cubicBezTo>
                  <a:cubicBezTo>
                    <a:pt x="5" y="15"/>
                    <a:pt x="5" y="15"/>
                    <a:pt x="5" y="15"/>
                  </a:cubicBezTo>
                  <a:cubicBezTo>
                    <a:pt x="5" y="4"/>
                    <a:pt x="5" y="4"/>
                    <a:pt x="5" y="4"/>
                  </a:cubicBezTo>
                  <a:cubicBezTo>
                    <a:pt x="13" y="0"/>
                    <a:pt x="13" y="0"/>
                    <a:pt x="13" y="0"/>
                  </a:cubicBezTo>
                  <a:cubicBezTo>
                    <a:pt x="13" y="15"/>
                    <a:pt x="13" y="15"/>
                    <a:pt x="13" y="15"/>
                  </a:cubicBezTo>
                  <a:cubicBezTo>
                    <a:pt x="22" y="15"/>
                    <a:pt x="22" y="15"/>
                    <a:pt x="22" y="15"/>
                  </a:cubicBezTo>
                  <a:cubicBezTo>
                    <a:pt x="22" y="22"/>
                    <a:pt x="22" y="22"/>
                    <a:pt x="22" y="22"/>
                  </a:cubicBezTo>
                  <a:cubicBezTo>
                    <a:pt x="13" y="22"/>
                    <a:pt x="13" y="22"/>
                    <a:pt x="13" y="22"/>
                  </a:cubicBezTo>
                  <a:cubicBezTo>
                    <a:pt x="13" y="43"/>
                    <a:pt x="13" y="43"/>
                    <a:pt x="13" y="43"/>
                  </a:cubicBezTo>
                  <a:cubicBezTo>
                    <a:pt x="13" y="44"/>
                    <a:pt x="13" y="44"/>
                    <a:pt x="13" y="45"/>
                  </a:cubicBezTo>
                  <a:cubicBezTo>
                    <a:pt x="13" y="45"/>
                    <a:pt x="13" y="46"/>
                    <a:pt x="14" y="46"/>
                  </a:cubicBezTo>
                  <a:cubicBezTo>
                    <a:pt x="14" y="47"/>
                    <a:pt x="14" y="47"/>
                    <a:pt x="15" y="47"/>
                  </a:cubicBezTo>
                  <a:cubicBezTo>
                    <a:pt x="15" y="47"/>
                    <a:pt x="16" y="47"/>
                    <a:pt x="17" y="47"/>
                  </a:cubicBezTo>
                  <a:cubicBezTo>
                    <a:pt x="18" y="47"/>
                    <a:pt x="19" y="47"/>
                    <a:pt x="20" y="47"/>
                  </a:cubicBezTo>
                  <a:cubicBezTo>
                    <a:pt x="21" y="46"/>
                    <a:pt x="21" y="46"/>
                    <a:pt x="22" y="46"/>
                  </a:cubicBezTo>
                  <a:lnTo>
                    <a:pt x="21" y="5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78" name="Google Shape;178;p10"/>
            <p:cNvSpPr/>
            <p:nvPr/>
          </p:nvSpPr>
          <p:spPr>
            <a:xfrm>
              <a:off x="1485058" y="6383459"/>
              <a:ext cx="80211" cy="136010"/>
            </a:xfrm>
            <a:custGeom>
              <a:avLst/>
              <a:gdLst/>
              <a:ahLst/>
              <a:cxnLst/>
              <a:rect l="l" t="t" r="r" b="b"/>
              <a:pathLst>
                <a:path w="31" h="53" extrusionOk="0">
                  <a:moveTo>
                    <a:pt x="23" y="53"/>
                  </a:moveTo>
                  <a:cubicBezTo>
                    <a:pt x="23" y="32"/>
                    <a:pt x="23" y="32"/>
                    <a:pt x="23" y="32"/>
                  </a:cubicBezTo>
                  <a:cubicBezTo>
                    <a:pt x="23" y="28"/>
                    <a:pt x="23" y="25"/>
                    <a:pt x="21" y="24"/>
                  </a:cubicBezTo>
                  <a:cubicBezTo>
                    <a:pt x="20" y="22"/>
                    <a:pt x="18" y="21"/>
                    <a:pt x="15" y="21"/>
                  </a:cubicBezTo>
                  <a:cubicBezTo>
                    <a:pt x="14" y="21"/>
                    <a:pt x="13" y="21"/>
                    <a:pt x="12" y="22"/>
                  </a:cubicBezTo>
                  <a:cubicBezTo>
                    <a:pt x="11" y="22"/>
                    <a:pt x="10" y="23"/>
                    <a:pt x="10" y="24"/>
                  </a:cubicBezTo>
                  <a:cubicBezTo>
                    <a:pt x="9" y="24"/>
                    <a:pt x="8" y="25"/>
                    <a:pt x="8" y="27"/>
                  </a:cubicBezTo>
                  <a:cubicBezTo>
                    <a:pt x="8" y="28"/>
                    <a:pt x="7" y="29"/>
                    <a:pt x="7" y="31"/>
                  </a:cubicBezTo>
                  <a:cubicBezTo>
                    <a:pt x="7" y="53"/>
                    <a:pt x="7" y="53"/>
                    <a:pt x="7" y="53"/>
                  </a:cubicBezTo>
                  <a:cubicBezTo>
                    <a:pt x="0" y="53"/>
                    <a:pt x="0" y="53"/>
                    <a:pt x="0" y="53"/>
                  </a:cubicBezTo>
                  <a:cubicBezTo>
                    <a:pt x="0" y="4"/>
                    <a:pt x="0" y="4"/>
                    <a:pt x="0" y="4"/>
                  </a:cubicBezTo>
                  <a:cubicBezTo>
                    <a:pt x="7" y="0"/>
                    <a:pt x="7" y="0"/>
                    <a:pt x="7" y="0"/>
                  </a:cubicBezTo>
                  <a:cubicBezTo>
                    <a:pt x="7" y="19"/>
                    <a:pt x="7" y="19"/>
                    <a:pt x="7" y="19"/>
                  </a:cubicBezTo>
                  <a:cubicBezTo>
                    <a:pt x="8" y="18"/>
                    <a:pt x="9" y="17"/>
                    <a:pt x="9" y="17"/>
                  </a:cubicBezTo>
                  <a:cubicBezTo>
                    <a:pt x="10" y="16"/>
                    <a:pt x="11" y="16"/>
                    <a:pt x="12" y="15"/>
                  </a:cubicBezTo>
                  <a:cubicBezTo>
                    <a:pt x="12" y="15"/>
                    <a:pt x="13" y="15"/>
                    <a:pt x="14" y="14"/>
                  </a:cubicBezTo>
                  <a:cubicBezTo>
                    <a:pt x="15" y="14"/>
                    <a:pt x="16" y="14"/>
                    <a:pt x="17" y="14"/>
                  </a:cubicBezTo>
                  <a:cubicBezTo>
                    <a:pt x="19" y="14"/>
                    <a:pt x="21" y="14"/>
                    <a:pt x="23" y="15"/>
                  </a:cubicBezTo>
                  <a:cubicBezTo>
                    <a:pt x="25" y="16"/>
                    <a:pt x="26" y="17"/>
                    <a:pt x="27" y="18"/>
                  </a:cubicBezTo>
                  <a:cubicBezTo>
                    <a:pt x="29" y="20"/>
                    <a:pt x="29" y="22"/>
                    <a:pt x="30" y="24"/>
                  </a:cubicBezTo>
                  <a:cubicBezTo>
                    <a:pt x="31" y="26"/>
                    <a:pt x="31" y="29"/>
                    <a:pt x="31" y="31"/>
                  </a:cubicBezTo>
                  <a:cubicBezTo>
                    <a:pt x="31" y="53"/>
                    <a:pt x="31" y="53"/>
                    <a:pt x="31" y="53"/>
                  </a:cubicBezTo>
                  <a:lnTo>
                    <a:pt x="23"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79" name="Google Shape;179;p10"/>
            <p:cNvSpPr/>
            <p:nvPr/>
          </p:nvSpPr>
          <p:spPr>
            <a:xfrm>
              <a:off x="1582706" y="6418333"/>
              <a:ext cx="83698" cy="102879"/>
            </a:xfrm>
            <a:custGeom>
              <a:avLst/>
              <a:gdLst/>
              <a:ahLst/>
              <a:cxnLst/>
              <a:rect l="l" t="t" r="r" b="b"/>
              <a:pathLst>
                <a:path w="33" h="40" extrusionOk="0">
                  <a:moveTo>
                    <a:pt x="33" y="19"/>
                  </a:moveTo>
                  <a:cubicBezTo>
                    <a:pt x="33" y="20"/>
                    <a:pt x="33" y="21"/>
                    <a:pt x="33" y="21"/>
                  </a:cubicBezTo>
                  <a:cubicBezTo>
                    <a:pt x="33" y="22"/>
                    <a:pt x="33" y="22"/>
                    <a:pt x="33" y="23"/>
                  </a:cubicBezTo>
                  <a:cubicBezTo>
                    <a:pt x="8" y="23"/>
                    <a:pt x="8" y="23"/>
                    <a:pt x="8" y="23"/>
                  </a:cubicBezTo>
                  <a:cubicBezTo>
                    <a:pt x="8" y="25"/>
                    <a:pt x="8" y="26"/>
                    <a:pt x="9" y="28"/>
                  </a:cubicBezTo>
                  <a:cubicBezTo>
                    <a:pt x="10" y="29"/>
                    <a:pt x="10" y="30"/>
                    <a:pt x="11" y="31"/>
                  </a:cubicBezTo>
                  <a:cubicBezTo>
                    <a:pt x="12" y="32"/>
                    <a:pt x="13" y="32"/>
                    <a:pt x="14" y="33"/>
                  </a:cubicBezTo>
                  <a:cubicBezTo>
                    <a:pt x="15" y="33"/>
                    <a:pt x="16" y="33"/>
                    <a:pt x="17" y="33"/>
                  </a:cubicBezTo>
                  <a:cubicBezTo>
                    <a:pt x="18" y="33"/>
                    <a:pt x="19" y="33"/>
                    <a:pt x="20" y="33"/>
                  </a:cubicBezTo>
                  <a:cubicBezTo>
                    <a:pt x="20" y="33"/>
                    <a:pt x="21" y="33"/>
                    <a:pt x="22" y="32"/>
                  </a:cubicBezTo>
                  <a:cubicBezTo>
                    <a:pt x="23" y="32"/>
                    <a:pt x="23" y="32"/>
                    <a:pt x="24" y="32"/>
                  </a:cubicBezTo>
                  <a:cubicBezTo>
                    <a:pt x="24" y="31"/>
                    <a:pt x="25" y="31"/>
                    <a:pt x="26" y="30"/>
                  </a:cubicBezTo>
                  <a:cubicBezTo>
                    <a:pt x="30" y="35"/>
                    <a:pt x="30" y="35"/>
                    <a:pt x="30" y="35"/>
                  </a:cubicBezTo>
                  <a:cubicBezTo>
                    <a:pt x="29" y="36"/>
                    <a:pt x="28" y="37"/>
                    <a:pt x="27" y="37"/>
                  </a:cubicBezTo>
                  <a:cubicBezTo>
                    <a:pt x="27" y="38"/>
                    <a:pt x="26" y="38"/>
                    <a:pt x="25" y="39"/>
                  </a:cubicBezTo>
                  <a:cubicBezTo>
                    <a:pt x="24" y="39"/>
                    <a:pt x="22" y="40"/>
                    <a:pt x="21" y="40"/>
                  </a:cubicBezTo>
                  <a:cubicBezTo>
                    <a:pt x="20" y="40"/>
                    <a:pt x="18" y="40"/>
                    <a:pt x="17" y="40"/>
                  </a:cubicBezTo>
                  <a:cubicBezTo>
                    <a:pt x="15" y="40"/>
                    <a:pt x="14" y="40"/>
                    <a:pt x="12" y="39"/>
                  </a:cubicBezTo>
                  <a:cubicBezTo>
                    <a:pt x="11" y="39"/>
                    <a:pt x="10" y="38"/>
                    <a:pt x="8" y="38"/>
                  </a:cubicBezTo>
                  <a:cubicBezTo>
                    <a:pt x="7" y="37"/>
                    <a:pt x="6" y="36"/>
                    <a:pt x="5" y="35"/>
                  </a:cubicBezTo>
                  <a:cubicBezTo>
                    <a:pt x="4" y="34"/>
                    <a:pt x="4" y="33"/>
                    <a:pt x="3" y="31"/>
                  </a:cubicBezTo>
                  <a:cubicBezTo>
                    <a:pt x="2" y="30"/>
                    <a:pt x="1" y="28"/>
                    <a:pt x="1" y="26"/>
                  </a:cubicBezTo>
                  <a:cubicBezTo>
                    <a:pt x="1" y="24"/>
                    <a:pt x="0" y="22"/>
                    <a:pt x="0" y="20"/>
                  </a:cubicBezTo>
                  <a:cubicBezTo>
                    <a:pt x="0" y="17"/>
                    <a:pt x="1" y="14"/>
                    <a:pt x="2" y="12"/>
                  </a:cubicBezTo>
                  <a:cubicBezTo>
                    <a:pt x="2" y="9"/>
                    <a:pt x="4" y="7"/>
                    <a:pt x="5" y="5"/>
                  </a:cubicBezTo>
                  <a:cubicBezTo>
                    <a:pt x="6" y="4"/>
                    <a:pt x="8" y="2"/>
                    <a:pt x="10" y="1"/>
                  </a:cubicBezTo>
                  <a:cubicBezTo>
                    <a:pt x="12" y="1"/>
                    <a:pt x="15" y="0"/>
                    <a:pt x="17" y="0"/>
                  </a:cubicBezTo>
                  <a:cubicBezTo>
                    <a:pt x="20" y="0"/>
                    <a:pt x="22" y="1"/>
                    <a:pt x="24" y="2"/>
                  </a:cubicBezTo>
                  <a:cubicBezTo>
                    <a:pt x="26" y="3"/>
                    <a:pt x="28" y="4"/>
                    <a:pt x="29" y="6"/>
                  </a:cubicBezTo>
                  <a:cubicBezTo>
                    <a:pt x="31" y="8"/>
                    <a:pt x="32" y="10"/>
                    <a:pt x="32" y="12"/>
                  </a:cubicBezTo>
                  <a:cubicBezTo>
                    <a:pt x="33" y="14"/>
                    <a:pt x="33" y="17"/>
                    <a:pt x="33" y="19"/>
                  </a:cubicBezTo>
                  <a:close/>
                  <a:moveTo>
                    <a:pt x="26" y="17"/>
                  </a:moveTo>
                  <a:cubicBezTo>
                    <a:pt x="26" y="15"/>
                    <a:pt x="25" y="14"/>
                    <a:pt x="25" y="13"/>
                  </a:cubicBezTo>
                  <a:cubicBezTo>
                    <a:pt x="25" y="12"/>
                    <a:pt x="24" y="11"/>
                    <a:pt x="23" y="10"/>
                  </a:cubicBezTo>
                  <a:cubicBezTo>
                    <a:pt x="23" y="9"/>
                    <a:pt x="22" y="8"/>
                    <a:pt x="21" y="8"/>
                  </a:cubicBezTo>
                  <a:cubicBezTo>
                    <a:pt x="20" y="7"/>
                    <a:pt x="18" y="7"/>
                    <a:pt x="17" y="7"/>
                  </a:cubicBezTo>
                  <a:cubicBezTo>
                    <a:pt x="15" y="7"/>
                    <a:pt x="14" y="7"/>
                    <a:pt x="13" y="8"/>
                  </a:cubicBezTo>
                  <a:cubicBezTo>
                    <a:pt x="12" y="8"/>
                    <a:pt x="11" y="9"/>
                    <a:pt x="11" y="9"/>
                  </a:cubicBezTo>
                  <a:cubicBezTo>
                    <a:pt x="10" y="10"/>
                    <a:pt x="9" y="11"/>
                    <a:pt x="9" y="12"/>
                  </a:cubicBezTo>
                  <a:cubicBezTo>
                    <a:pt x="8" y="14"/>
                    <a:pt x="8" y="15"/>
                    <a:pt x="8" y="17"/>
                  </a:cubicBezTo>
                  <a:lnTo>
                    <a:pt x="26" y="1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80" name="Google Shape;180;p10"/>
            <p:cNvSpPr/>
            <p:nvPr/>
          </p:nvSpPr>
          <p:spPr>
            <a:xfrm>
              <a:off x="1727435" y="6421821"/>
              <a:ext cx="122060" cy="97648"/>
            </a:xfrm>
            <a:custGeom>
              <a:avLst/>
              <a:gdLst/>
              <a:ahLst/>
              <a:cxnLst/>
              <a:rect l="l" t="t" r="r" b="b"/>
              <a:pathLst>
                <a:path w="70" h="56" extrusionOk="0">
                  <a:moveTo>
                    <a:pt x="56" y="56"/>
                  </a:moveTo>
                  <a:lnTo>
                    <a:pt x="46" y="56"/>
                  </a:lnTo>
                  <a:lnTo>
                    <a:pt x="35" y="16"/>
                  </a:lnTo>
                  <a:lnTo>
                    <a:pt x="25" y="56"/>
                  </a:lnTo>
                  <a:lnTo>
                    <a:pt x="15" y="56"/>
                  </a:lnTo>
                  <a:lnTo>
                    <a:pt x="0" y="0"/>
                  </a:lnTo>
                  <a:lnTo>
                    <a:pt x="10" y="0"/>
                  </a:lnTo>
                  <a:lnTo>
                    <a:pt x="21" y="38"/>
                  </a:lnTo>
                  <a:lnTo>
                    <a:pt x="31" y="0"/>
                  </a:lnTo>
                  <a:lnTo>
                    <a:pt x="40" y="0"/>
                  </a:lnTo>
                  <a:lnTo>
                    <a:pt x="50" y="38"/>
                  </a:lnTo>
                  <a:lnTo>
                    <a:pt x="60" y="0"/>
                  </a:lnTo>
                  <a:lnTo>
                    <a:pt x="70" y="0"/>
                  </a:lnTo>
                  <a:lnTo>
                    <a:pt x="56"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81" name="Google Shape;181;p10"/>
            <p:cNvSpPr/>
            <p:nvPr/>
          </p:nvSpPr>
          <p:spPr>
            <a:xfrm>
              <a:off x="1859957" y="6418333"/>
              <a:ext cx="87186" cy="102879"/>
            </a:xfrm>
            <a:custGeom>
              <a:avLst/>
              <a:gdLst/>
              <a:ahLst/>
              <a:cxnLst/>
              <a:rect l="l" t="t" r="r" b="b"/>
              <a:pathLst>
                <a:path w="34" h="40" extrusionOk="0">
                  <a:moveTo>
                    <a:pt x="34" y="20"/>
                  </a:moveTo>
                  <a:cubicBezTo>
                    <a:pt x="34" y="23"/>
                    <a:pt x="34" y="26"/>
                    <a:pt x="33" y="28"/>
                  </a:cubicBezTo>
                  <a:cubicBezTo>
                    <a:pt x="32" y="31"/>
                    <a:pt x="31" y="33"/>
                    <a:pt x="29" y="35"/>
                  </a:cubicBezTo>
                  <a:cubicBezTo>
                    <a:pt x="28" y="37"/>
                    <a:pt x="26" y="38"/>
                    <a:pt x="24" y="39"/>
                  </a:cubicBezTo>
                  <a:cubicBezTo>
                    <a:pt x="22" y="40"/>
                    <a:pt x="20" y="40"/>
                    <a:pt x="17" y="40"/>
                  </a:cubicBezTo>
                  <a:cubicBezTo>
                    <a:pt x="15" y="40"/>
                    <a:pt x="12" y="40"/>
                    <a:pt x="10" y="39"/>
                  </a:cubicBezTo>
                  <a:cubicBezTo>
                    <a:pt x="8" y="38"/>
                    <a:pt x="6" y="36"/>
                    <a:pt x="5" y="35"/>
                  </a:cubicBezTo>
                  <a:cubicBezTo>
                    <a:pt x="3" y="33"/>
                    <a:pt x="2" y="31"/>
                    <a:pt x="1" y="28"/>
                  </a:cubicBezTo>
                  <a:cubicBezTo>
                    <a:pt x="1" y="26"/>
                    <a:pt x="0" y="23"/>
                    <a:pt x="0" y="20"/>
                  </a:cubicBezTo>
                  <a:cubicBezTo>
                    <a:pt x="0" y="17"/>
                    <a:pt x="1" y="14"/>
                    <a:pt x="1" y="12"/>
                  </a:cubicBezTo>
                  <a:cubicBezTo>
                    <a:pt x="2" y="9"/>
                    <a:pt x="4" y="7"/>
                    <a:pt x="5" y="5"/>
                  </a:cubicBezTo>
                  <a:cubicBezTo>
                    <a:pt x="7" y="4"/>
                    <a:pt x="8" y="2"/>
                    <a:pt x="11" y="1"/>
                  </a:cubicBezTo>
                  <a:cubicBezTo>
                    <a:pt x="13" y="1"/>
                    <a:pt x="15" y="0"/>
                    <a:pt x="17" y="0"/>
                  </a:cubicBezTo>
                  <a:cubicBezTo>
                    <a:pt x="20" y="0"/>
                    <a:pt x="22" y="1"/>
                    <a:pt x="24" y="1"/>
                  </a:cubicBezTo>
                  <a:cubicBezTo>
                    <a:pt x="26" y="2"/>
                    <a:pt x="28" y="4"/>
                    <a:pt x="29" y="5"/>
                  </a:cubicBezTo>
                  <a:cubicBezTo>
                    <a:pt x="31" y="7"/>
                    <a:pt x="32" y="9"/>
                    <a:pt x="33" y="12"/>
                  </a:cubicBezTo>
                  <a:cubicBezTo>
                    <a:pt x="34" y="14"/>
                    <a:pt x="34" y="17"/>
                    <a:pt x="34" y="20"/>
                  </a:cubicBezTo>
                  <a:close/>
                  <a:moveTo>
                    <a:pt x="27" y="20"/>
                  </a:moveTo>
                  <a:cubicBezTo>
                    <a:pt x="27" y="18"/>
                    <a:pt x="27" y="16"/>
                    <a:pt x="26" y="15"/>
                  </a:cubicBezTo>
                  <a:cubicBezTo>
                    <a:pt x="26" y="13"/>
                    <a:pt x="25" y="12"/>
                    <a:pt x="24" y="11"/>
                  </a:cubicBezTo>
                  <a:cubicBezTo>
                    <a:pt x="23" y="10"/>
                    <a:pt x="22" y="9"/>
                    <a:pt x="21" y="8"/>
                  </a:cubicBezTo>
                  <a:cubicBezTo>
                    <a:pt x="20" y="8"/>
                    <a:pt x="18" y="7"/>
                    <a:pt x="17" y="7"/>
                  </a:cubicBezTo>
                  <a:cubicBezTo>
                    <a:pt x="16" y="7"/>
                    <a:pt x="14" y="8"/>
                    <a:pt x="13" y="8"/>
                  </a:cubicBezTo>
                  <a:cubicBezTo>
                    <a:pt x="12" y="9"/>
                    <a:pt x="11" y="10"/>
                    <a:pt x="10" y="11"/>
                  </a:cubicBezTo>
                  <a:cubicBezTo>
                    <a:pt x="9" y="12"/>
                    <a:pt x="9" y="13"/>
                    <a:pt x="8" y="15"/>
                  </a:cubicBezTo>
                  <a:cubicBezTo>
                    <a:pt x="8" y="16"/>
                    <a:pt x="8" y="18"/>
                    <a:pt x="8" y="20"/>
                  </a:cubicBezTo>
                  <a:cubicBezTo>
                    <a:pt x="8" y="22"/>
                    <a:pt x="8" y="24"/>
                    <a:pt x="8" y="26"/>
                  </a:cubicBezTo>
                  <a:cubicBezTo>
                    <a:pt x="9" y="27"/>
                    <a:pt x="10" y="28"/>
                    <a:pt x="10" y="30"/>
                  </a:cubicBezTo>
                  <a:cubicBezTo>
                    <a:pt x="11" y="31"/>
                    <a:pt x="12" y="32"/>
                    <a:pt x="13" y="32"/>
                  </a:cubicBezTo>
                  <a:cubicBezTo>
                    <a:pt x="15" y="33"/>
                    <a:pt x="16" y="33"/>
                    <a:pt x="17" y="33"/>
                  </a:cubicBezTo>
                  <a:cubicBezTo>
                    <a:pt x="19" y="33"/>
                    <a:pt x="20" y="33"/>
                    <a:pt x="21" y="32"/>
                  </a:cubicBezTo>
                  <a:cubicBezTo>
                    <a:pt x="22" y="31"/>
                    <a:pt x="23" y="30"/>
                    <a:pt x="24" y="29"/>
                  </a:cubicBezTo>
                  <a:cubicBezTo>
                    <a:pt x="25" y="28"/>
                    <a:pt x="26" y="27"/>
                    <a:pt x="26" y="25"/>
                  </a:cubicBezTo>
                  <a:cubicBezTo>
                    <a:pt x="27" y="24"/>
                    <a:pt x="27" y="22"/>
                    <a:pt x="27" y="2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82" name="Google Shape;182;p10"/>
            <p:cNvSpPr/>
            <p:nvPr/>
          </p:nvSpPr>
          <p:spPr>
            <a:xfrm>
              <a:off x="1968067" y="6418333"/>
              <a:ext cx="57543" cy="101135"/>
            </a:xfrm>
            <a:custGeom>
              <a:avLst/>
              <a:gdLst/>
              <a:ahLst/>
              <a:cxnLst/>
              <a:rect l="l" t="t" r="r" b="b"/>
              <a:pathLst>
                <a:path w="23" h="39" extrusionOk="0">
                  <a:moveTo>
                    <a:pt x="21" y="9"/>
                  </a:moveTo>
                  <a:cubicBezTo>
                    <a:pt x="20" y="8"/>
                    <a:pt x="19" y="8"/>
                    <a:pt x="18" y="8"/>
                  </a:cubicBezTo>
                  <a:cubicBezTo>
                    <a:pt x="18" y="8"/>
                    <a:pt x="17" y="7"/>
                    <a:pt x="15" y="7"/>
                  </a:cubicBezTo>
                  <a:cubicBezTo>
                    <a:pt x="13" y="7"/>
                    <a:pt x="11" y="8"/>
                    <a:pt x="10" y="10"/>
                  </a:cubicBezTo>
                  <a:cubicBezTo>
                    <a:pt x="8" y="12"/>
                    <a:pt x="8" y="14"/>
                    <a:pt x="8" y="17"/>
                  </a:cubicBezTo>
                  <a:cubicBezTo>
                    <a:pt x="8" y="39"/>
                    <a:pt x="8" y="39"/>
                    <a:pt x="8" y="39"/>
                  </a:cubicBezTo>
                  <a:cubicBezTo>
                    <a:pt x="0" y="39"/>
                    <a:pt x="0" y="39"/>
                    <a:pt x="0" y="39"/>
                  </a:cubicBezTo>
                  <a:cubicBezTo>
                    <a:pt x="0" y="1"/>
                    <a:pt x="0" y="1"/>
                    <a:pt x="0" y="1"/>
                  </a:cubicBezTo>
                  <a:cubicBezTo>
                    <a:pt x="8" y="1"/>
                    <a:pt x="8" y="1"/>
                    <a:pt x="8" y="1"/>
                  </a:cubicBezTo>
                  <a:cubicBezTo>
                    <a:pt x="8" y="5"/>
                    <a:pt x="8" y="5"/>
                    <a:pt x="8" y="5"/>
                  </a:cubicBezTo>
                  <a:cubicBezTo>
                    <a:pt x="8" y="4"/>
                    <a:pt x="9" y="3"/>
                    <a:pt x="9" y="3"/>
                  </a:cubicBezTo>
                  <a:cubicBezTo>
                    <a:pt x="10" y="2"/>
                    <a:pt x="11" y="2"/>
                    <a:pt x="11" y="1"/>
                  </a:cubicBezTo>
                  <a:cubicBezTo>
                    <a:pt x="12" y="1"/>
                    <a:pt x="13" y="1"/>
                    <a:pt x="14" y="0"/>
                  </a:cubicBezTo>
                  <a:cubicBezTo>
                    <a:pt x="15" y="0"/>
                    <a:pt x="16" y="0"/>
                    <a:pt x="17" y="0"/>
                  </a:cubicBezTo>
                  <a:cubicBezTo>
                    <a:pt x="18" y="0"/>
                    <a:pt x="19" y="0"/>
                    <a:pt x="20" y="1"/>
                  </a:cubicBezTo>
                  <a:cubicBezTo>
                    <a:pt x="21" y="1"/>
                    <a:pt x="22" y="1"/>
                    <a:pt x="23" y="2"/>
                  </a:cubicBezTo>
                  <a:lnTo>
                    <a:pt x="21" y="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83" name="Google Shape;183;p10"/>
            <p:cNvSpPr/>
            <p:nvPr/>
          </p:nvSpPr>
          <p:spPr>
            <a:xfrm>
              <a:off x="2043046" y="6383459"/>
              <a:ext cx="19181" cy="136010"/>
            </a:xfrm>
            <a:custGeom>
              <a:avLst/>
              <a:gdLst/>
              <a:ahLst/>
              <a:cxnLst/>
              <a:rect l="l" t="t" r="r" b="b"/>
              <a:pathLst>
                <a:path w="11" h="78" extrusionOk="0">
                  <a:moveTo>
                    <a:pt x="0" y="78"/>
                  </a:moveTo>
                  <a:lnTo>
                    <a:pt x="0" y="6"/>
                  </a:lnTo>
                  <a:lnTo>
                    <a:pt x="11" y="0"/>
                  </a:lnTo>
                  <a:lnTo>
                    <a:pt x="11" y="78"/>
                  </a:lnTo>
                  <a:lnTo>
                    <a:pt x="0" y="7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84" name="Google Shape;184;p10"/>
            <p:cNvSpPr/>
            <p:nvPr/>
          </p:nvSpPr>
          <p:spPr>
            <a:xfrm>
              <a:off x="2084896" y="6383459"/>
              <a:ext cx="80211" cy="137753"/>
            </a:xfrm>
            <a:custGeom>
              <a:avLst/>
              <a:gdLst/>
              <a:ahLst/>
              <a:cxnLst/>
              <a:rect l="l" t="t" r="r" b="b"/>
              <a:pathLst>
                <a:path w="32" h="54" extrusionOk="0">
                  <a:moveTo>
                    <a:pt x="24" y="53"/>
                  </a:moveTo>
                  <a:cubicBezTo>
                    <a:pt x="24" y="50"/>
                    <a:pt x="24" y="50"/>
                    <a:pt x="24" y="50"/>
                  </a:cubicBezTo>
                  <a:cubicBezTo>
                    <a:pt x="24" y="50"/>
                    <a:pt x="23" y="51"/>
                    <a:pt x="22" y="51"/>
                  </a:cubicBezTo>
                  <a:cubicBezTo>
                    <a:pt x="21" y="52"/>
                    <a:pt x="21" y="52"/>
                    <a:pt x="20" y="53"/>
                  </a:cubicBezTo>
                  <a:cubicBezTo>
                    <a:pt x="19" y="53"/>
                    <a:pt x="18" y="54"/>
                    <a:pt x="17" y="54"/>
                  </a:cubicBezTo>
                  <a:cubicBezTo>
                    <a:pt x="16" y="54"/>
                    <a:pt x="15" y="54"/>
                    <a:pt x="14" y="54"/>
                  </a:cubicBezTo>
                  <a:cubicBezTo>
                    <a:pt x="12" y="54"/>
                    <a:pt x="10" y="54"/>
                    <a:pt x="9" y="53"/>
                  </a:cubicBezTo>
                  <a:cubicBezTo>
                    <a:pt x="7" y="52"/>
                    <a:pt x="5" y="51"/>
                    <a:pt x="4" y="49"/>
                  </a:cubicBezTo>
                  <a:cubicBezTo>
                    <a:pt x="3" y="48"/>
                    <a:pt x="1" y="45"/>
                    <a:pt x="1" y="43"/>
                  </a:cubicBezTo>
                  <a:cubicBezTo>
                    <a:pt x="0" y="40"/>
                    <a:pt x="0" y="37"/>
                    <a:pt x="0" y="33"/>
                  </a:cubicBezTo>
                  <a:cubicBezTo>
                    <a:pt x="0" y="30"/>
                    <a:pt x="0" y="27"/>
                    <a:pt x="1" y="25"/>
                  </a:cubicBezTo>
                  <a:cubicBezTo>
                    <a:pt x="2" y="22"/>
                    <a:pt x="3" y="20"/>
                    <a:pt x="4" y="19"/>
                  </a:cubicBezTo>
                  <a:cubicBezTo>
                    <a:pt x="6" y="17"/>
                    <a:pt x="7" y="16"/>
                    <a:pt x="9" y="15"/>
                  </a:cubicBezTo>
                  <a:cubicBezTo>
                    <a:pt x="11" y="14"/>
                    <a:pt x="13" y="14"/>
                    <a:pt x="15" y="14"/>
                  </a:cubicBezTo>
                  <a:cubicBezTo>
                    <a:pt x="16" y="14"/>
                    <a:pt x="17" y="14"/>
                    <a:pt x="18" y="14"/>
                  </a:cubicBezTo>
                  <a:cubicBezTo>
                    <a:pt x="18" y="15"/>
                    <a:pt x="19" y="15"/>
                    <a:pt x="20" y="15"/>
                  </a:cubicBezTo>
                  <a:cubicBezTo>
                    <a:pt x="21" y="16"/>
                    <a:pt x="22" y="16"/>
                    <a:pt x="22" y="17"/>
                  </a:cubicBezTo>
                  <a:cubicBezTo>
                    <a:pt x="23" y="17"/>
                    <a:pt x="24" y="18"/>
                    <a:pt x="24" y="18"/>
                  </a:cubicBezTo>
                  <a:cubicBezTo>
                    <a:pt x="24" y="4"/>
                    <a:pt x="24" y="4"/>
                    <a:pt x="24" y="4"/>
                  </a:cubicBezTo>
                  <a:cubicBezTo>
                    <a:pt x="32" y="0"/>
                    <a:pt x="32" y="0"/>
                    <a:pt x="32" y="0"/>
                  </a:cubicBezTo>
                  <a:cubicBezTo>
                    <a:pt x="32" y="53"/>
                    <a:pt x="32" y="53"/>
                    <a:pt x="32" y="53"/>
                  </a:cubicBezTo>
                  <a:lnTo>
                    <a:pt x="24" y="53"/>
                  </a:lnTo>
                  <a:close/>
                  <a:moveTo>
                    <a:pt x="24" y="26"/>
                  </a:moveTo>
                  <a:cubicBezTo>
                    <a:pt x="24" y="26"/>
                    <a:pt x="23" y="25"/>
                    <a:pt x="23" y="24"/>
                  </a:cubicBezTo>
                  <a:cubicBezTo>
                    <a:pt x="22" y="24"/>
                    <a:pt x="22" y="23"/>
                    <a:pt x="21" y="23"/>
                  </a:cubicBezTo>
                  <a:cubicBezTo>
                    <a:pt x="20" y="22"/>
                    <a:pt x="19" y="22"/>
                    <a:pt x="18" y="22"/>
                  </a:cubicBezTo>
                  <a:cubicBezTo>
                    <a:pt x="17" y="21"/>
                    <a:pt x="16" y="21"/>
                    <a:pt x="15" y="21"/>
                  </a:cubicBezTo>
                  <a:cubicBezTo>
                    <a:pt x="13" y="21"/>
                    <a:pt x="11" y="22"/>
                    <a:pt x="9" y="24"/>
                  </a:cubicBezTo>
                  <a:cubicBezTo>
                    <a:pt x="8" y="26"/>
                    <a:pt x="7" y="29"/>
                    <a:pt x="7" y="33"/>
                  </a:cubicBezTo>
                  <a:cubicBezTo>
                    <a:pt x="7" y="36"/>
                    <a:pt x="7" y="38"/>
                    <a:pt x="8" y="39"/>
                  </a:cubicBezTo>
                  <a:cubicBezTo>
                    <a:pt x="8" y="41"/>
                    <a:pt x="9" y="43"/>
                    <a:pt x="9" y="44"/>
                  </a:cubicBezTo>
                  <a:cubicBezTo>
                    <a:pt x="10" y="45"/>
                    <a:pt x="11" y="46"/>
                    <a:pt x="12" y="46"/>
                  </a:cubicBezTo>
                  <a:cubicBezTo>
                    <a:pt x="13" y="47"/>
                    <a:pt x="14" y="47"/>
                    <a:pt x="16" y="47"/>
                  </a:cubicBezTo>
                  <a:cubicBezTo>
                    <a:pt x="17" y="47"/>
                    <a:pt x="18" y="47"/>
                    <a:pt x="18" y="47"/>
                  </a:cubicBezTo>
                  <a:cubicBezTo>
                    <a:pt x="19" y="46"/>
                    <a:pt x="20" y="46"/>
                    <a:pt x="21" y="46"/>
                  </a:cubicBezTo>
                  <a:cubicBezTo>
                    <a:pt x="21" y="45"/>
                    <a:pt x="22" y="45"/>
                    <a:pt x="23" y="44"/>
                  </a:cubicBezTo>
                  <a:cubicBezTo>
                    <a:pt x="23" y="43"/>
                    <a:pt x="24" y="43"/>
                    <a:pt x="24" y="42"/>
                  </a:cubicBezTo>
                  <a:lnTo>
                    <a:pt x="24" y="2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85" name="Google Shape;185;p10"/>
            <p:cNvSpPr/>
            <p:nvPr/>
          </p:nvSpPr>
          <p:spPr>
            <a:xfrm>
              <a:off x="2229624" y="6421821"/>
              <a:ext cx="122060" cy="97648"/>
            </a:xfrm>
            <a:custGeom>
              <a:avLst/>
              <a:gdLst/>
              <a:ahLst/>
              <a:cxnLst/>
              <a:rect l="l" t="t" r="r" b="b"/>
              <a:pathLst>
                <a:path w="70" h="56" extrusionOk="0">
                  <a:moveTo>
                    <a:pt x="55" y="56"/>
                  </a:moveTo>
                  <a:lnTo>
                    <a:pt x="45" y="56"/>
                  </a:lnTo>
                  <a:lnTo>
                    <a:pt x="35" y="16"/>
                  </a:lnTo>
                  <a:lnTo>
                    <a:pt x="25" y="56"/>
                  </a:lnTo>
                  <a:lnTo>
                    <a:pt x="16" y="56"/>
                  </a:lnTo>
                  <a:lnTo>
                    <a:pt x="0" y="0"/>
                  </a:lnTo>
                  <a:lnTo>
                    <a:pt x="12" y="0"/>
                  </a:lnTo>
                  <a:lnTo>
                    <a:pt x="20" y="38"/>
                  </a:lnTo>
                  <a:lnTo>
                    <a:pt x="31" y="0"/>
                  </a:lnTo>
                  <a:lnTo>
                    <a:pt x="39" y="0"/>
                  </a:lnTo>
                  <a:lnTo>
                    <a:pt x="51" y="38"/>
                  </a:lnTo>
                  <a:lnTo>
                    <a:pt x="60" y="0"/>
                  </a:lnTo>
                  <a:lnTo>
                    <a:pt x="70" y="0"/>
                  </a:lnTo>
                  <a:lnTo>
                    <a:pt x="55" y="5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86" name="Google Shape;186;p10"/>
            <p:cNvSpPr/>
            <p:nvPr/>
          </p:nvSpPr>
          <p:spPr>
            <a:xfrm>
              <a:off x="2362147" y="6418333"/>
              <a:ext cx="88930" cy="102879"/>
            </a:xfrm>
            <a:custGeom>
              <a:avLst/>
              <a:gdLst/>
              <a:ahLst/>
              <a:cxnLst/>
              <a:rect l="l" t="t" r="r" b="b"/>
              <a:pathLst>
                <a:path w="35" h="40" extrusionOk="0">
                  <a:moveTo>
                    <a:pt x="35" y="20"/>
                  </a:moveTo>
                  <a:cubicBezTo>
                    <a:pt x="35" y="23"/>
                    <a:pt x="34" y="26"/>
                    <a:pt x="33" y="28"/>
                  </a:cubicBezTo>
                  <a:cubicBezTo>
                    <a:pt x="32" y="31"/>
                    <a:pt x="31" y="33"/>
                    <a:pt x="30" y="35"/>
                  </a:cubicBezTo>
                  <a:cubicBezTo>
                    <a:pt x="28" y="37"/>
                    <a:pt x="26" y="38"/>
                    <a:pt x="24" y="39"/>
                  </a:cubicBezTo>
                  <a:cubicBezTo>
                    <a:pt x="22" y="40"/>
                    <a:pt x="20" y="40"/>
                    <a:pt x="17" y="40"/>
                  </a:cubicBezTo>
                  <a:cubicBezTo>
                    <a:pt x="15" y="40"/>
                    <a:pt x="13" y="40"/>
                    <a:pt x="11" y="39"/>
                  </a:cubicBezTo>
                  <a:cubicBezTo>
                    <a:pt x="8" y="38"/>
                    <a:pt x="7" y="36"/>
                    <a:pt x="5" y="35"/>
                  </a:cubicBezTo>
                  <a:cubicBezTo>
                    <a:pt x="4" y="33"/>
                    <a:pt x="2" y="31"/>
                    <a:pt x="2" y="28"/>
                  </a:cubicBezTo>
                  <a:cubicBezTo>
                    <a:pt x="1" y="26"/>
                    <a:pt x="0" y="23"/>
                    <a:pt x="0" y="20"/>
                  </a:cubicBezTo>
                  <a:cubicBezTo>
                    <a:pt x="0" y="17"/>
                    <a:pt x="1" y="14"/>
                    <a:pt x="2" y="12"/>
                  </a:cubicBezTo>
                  <a:cubicBezTo>
                    <a:pt x="3" y="9"/>
                    <a:pt x="4" y="7"/>
                    <a:pt x="5" y="5"/>
                  </a:cubicBezTo>
                  <a:cubicBezTo>
                    <a:pt x="7" y="4"/>
                    <a:pt x="9" y="2"/>
                    <a:pt x="11" y="1"/>
                  </a:cubicBezTo>
                  <a:cubicBezTo>
                    <a:pt x="13" y="1"/>
                    <a:pt x="15" y="0"/>
                    <a:pt x="18" y="0"/>
                  </a:cubicBezTo>
                  <a:cubicBezTo>
                    <a:pt x="20" y="0"/>
                    <a:pt x="22" y="1"/>
                    <a:pt x="24" y="1"/>
                  </a:cubicBezTo>
                  <a:cubicBezTo>
                    <a:pt x="26" y="2"/>
                    <a:pt x="28" y="4"/>
                    <a:pt x="30" y="5"/>
                  </a:cubicBezTo>
                  <a:cubicBezTo>
                    <a:pt x="31" y="7"/>
                    <a:pt x="32" y="9"/>
                    <a:pt x="33" y="12"/>
                  </a:cubicBezTo>
                  <a:cubicBezTo>
                    <a:pt x="34" y="14"/>
                    <a:pt x="35" y="17"/>
                    <a:pt x="35" y="20"/>
                  </a:cubicBezTo>
                  <a:close/>
                  <a:moveTo>
                    <a:pt x="27" y="20"/>
                  </a:moveTo>
                  <a:cubicBezTo>
                    <a:pt x="27" y="18"/>
                    <a:pt x="27" y="16"/>
                    <a:pt x="26" y="15"/>
                  </a:cubicBezTo>
                  <a:cubicBezTo>
                    <a:pt x="26" y="13"/>
                    <a:pt x="25" y="12"/>
                    <a:pt x="24" y="11"/>
                  </a:cubicBezTo>
                  <a:cubicBezTo>
                    <a:pt x="24" y="10"/>
                    <a:pt x="23" y="9"/>
                    <a:pt x="21" y="8"/>
                  </a:cubicBezTo>
                  <a:cubicBezTo>
                    <a:pt x="20" y="8"/>
                    <a:pt x="19" y="7"/>
                    <a:pt x="17" y="7"/>
                  </a:cubicBezTo>
                  <a:cubicBezTo>
                    <a:pt x="16" y="7"/>
                    <a:pt x="14" y="8"/>
                    <a:pt x="13" y="8"/>
                  </a:cubicBezTo>
                  <a:cubicBezTo>
                    <a:pt x="12" y="9"/>
                    <a:pt x="11" y="10"/>
                    <a:pt x="10" y="11"/>
                  </a:cubicBezTo>
                  <a:cubicBezTo>
                    <a:pt x="10" y="12"/>
                    <a:pt x="9" y="13"/>
                    <a:pt x="9" y="15"/>
                  </a:cubicBezTo>
                  <a:cubicBezTo>
                    <a:pt x="8" y="16"/>
                    <a:pt x="8" y="18"/>
                    <a:pt x="8" y="20"/>
                  </a:cubicBezTo>
                  <a:cubicBezTo>
                    <a:pt x="8" y="22"/>
                    <a:pt x="8" y="24"/>
                    <a:pt x="9" y="26"/>
                  </a:cubicBezTo>
                  <a:cubicBezTo>
                    <a:pt x="9" y="27"/>
                    <a:pt x="10" y="28"/>
                    <a:pt x="11" y="30"/>
                  </a:cubicBezTo>
                  <a:cubicBezTo>
                    <a:pt x="11" y="31"/>
                    <a:pt x="12" y="32"/>
                    <a:pt x="14" y="32"/>
                  </a:cubicBezTo>
                  <a:cubicBezTo>
                    <a:pt x="15" y="33"/>
                    <a:pt x="16" y="33"/>
                    <a:pt x="18" y="33"/>
                  </a:cubicBezTo>
                  <a:cubicBezTo>
                    <a:pt x="19" y="33"/>
                    <a:pt x="20" y="33"/>
                    <a:pt x="21" y="32"/>
                  </a:cubicBezTo>
                  <a:cubicBezTo>
                    <a:pt x="23" y="31"/>
                    <a:pt x="24" y="30"/>
                    <a:pt x="24" y="29"/>
                  </a:cubicBezTo>
                  <a:cubicBezTo>
                    <a:pt x="25" y="28"/>
                    <a:pt x="26" y="27"/>
                    <a:pt x="26" y="25"/>
                  </a:cubicBezTo>
                  <a:cubicBezTo>
                    <a:pt x="27" y="24"/>
                    <a:pt x="27" y="22"/>
                    <a:pt x="27" y="2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87" name="Google Shape;187;p10"/>
            <p:cNvSpPr/>
            <p:nvPr/>
          </p:nvSpPr>
          <p:spPr>
            <a:xfrm>
              <a:off x="2468514" y="6418333"/>
              <a:ext cx="59286" cy="101135"/>
            </a:xfrm>
            <a:custGeom>
              <a:avLst/>
              <a:gdLst/>
              <a:ahLst/>
              <a:cxnLst/>
              <a:rect l="l" t="t" r="r" b="b"/>
              <a:pathLst>
                <a:path w="23" h="39" extrusionOk="0">
                  <a:moveTo>
                    <a:pt x="21" y="9"/>
                  </a:moveTo>
                  <a:cubicBezTo>
                    <a:pt x="20" y="8"/>
                    <a:pt x="20" y="8"/>
                    <a:pt x="19" y="8"/>
                  </a:cubicBezTo>
                  <a:cubicBezTo>
                    <a:pt x="18" y="8"/>
                    <a:pt x="17" y="7"/>
                    <a:pt x="16" y="7"/>
                  </a:cubicBezTo>
                  <a:cubicBezTo>
                    <a:pt x="13" y="7"/>
                    <a:pt x="11" y="8"/>
                    <a:pt x="10" y="10"/>
                  </a:cubicBezTo>
                  <a:cubicBezTo>
                    <a:pt x="9" y="12"/>
                    <a:pt x="8" y="14"/>
                    <a:pt x="8" y="17"/>
                  </a:cubicBezTo>
                  <a:cubicBezTo>
                    <a:pt x="8" y="39"/>
                    <a:pt x="8" y="39"/>
                    <a:pt x="8" y="39"/>
                  </a:cubicBezTo>
                  <a:cubicBezTo>
                    <a:pt x="0" y="39"/>
                    <a:pt x="0" y="39"/>
                    <a:pt x="0" y="39"/>
                  </a:cubicBezTo>
                  <a:cubicBezTo>
                    <a:pt x="0" y="1"/>
                    <a:pt x="0" y="1"/>
                    <a:pt x="0" y="1"/>
                  </a:cubicBezTo>
                  <a:cubicBezTo>
                    <a:pt x="8" y="1"/>
                    <a:pt x="8" y="1"/>
                    <a:pt x="8" y="1"/>
                  </a:cubicBezTo>
                  <a:cubicBezTo>
                    <a:pt x="8" y="5"/>
                    <a:pt x="8" y="5"/>
                    <a:pt x="8" y="5"/>
                  </a:cubicBezTo>
                  <a:cubicBezTo>
                    <a:pt x="8" y="4"/>
                    <a:pt x="9" y="3"/>
                    <a:pt x="10" y="3"/>
                  </a:cubicBezTo>
                  <a:cubicBezTo>
                    <a:pt x="10" y="2"/>
                    <a:pt x="11" y="2"/>
                    <a:pt x="12" y="1"/>
                  </a:cubicBezTo>
                  <a:cubicBezTo>
                    <a:pt x="12" y="1"/>
                    <a:pt x="13" y="1"/>
                    <a:pt x="14" y="0"/>
                  </a:cubicBezTo>
                  <a:cubicBezTo>
                    <a:pt x="15" y="0"/>
                    <a:pt x="16" y="0"/>
                    <a:pt x="17" y="0"/>
                  </a:cubicBezTo>
                  <a:cubicBezTo>
                    <a:pt x="18" y="0"/>
                    <a:pt x="20" y="0"/>
                    <a:pt x="21" y="1"/>
                  </a:cubicBezTo>
                  <a:cubicBezTo>
                    <a:pt x="22" y="1"/>
                    <a:pt x="23" y="1"/>
                    <a:pt x="23" y="2"/>
                  </a:cubicBezTo>
                  <a:lnTo>
                    <a:pt x="21" y="9"/>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88" name="Google Shape;188;p10"/>
            <p:cNvSpPr/>
            <p:nvPr/>
          </p:nvSpPr>
          <p:spPr>
            <a:xfrm>
              <a:off x="2545237" y="6383459"/>
              <a:ext cx="76723" cy="136010"/>
            </a:xfrm>
            <a:custGeom>
              <a:avLst/>
              <a:gdLst/>
              <a:ahLst/>
              <a:cxnLst/>
              <a:rect l="l" t="t" r="r" b="b"/>
              <a:pathLst>
                <a:path w="44" h="78" extrusionOk="0">
                  <a:moveTo>
                    <a:pt x="31" y="78"/>
                  </a:moveTo>
                  <a:lnTo>
                    <a:pt x="19" y="50"/>
                  </a:lnTo>
                  <a:lnTo>
                    <a:pt x="10" y="61"/>
                  </a:lnTo>
                  <a:lnTo>
                    <a:pt x="10" y="78"/>
                  </a:lnTo>
                  <a:lnTo>
                    <a:pt x="0" y="78"/>
                  </a:lnTo>
                  <a:lnTo>
                    <a:pt x="0" y="6"/>
                  </a:lnTo>
                  <a:lnTo>
                    <a:pt x="10" y="0"/>
                  </a:lnTo>
                  <a:lnTo>
                    <a:pt x="10" y="47"/>
                  </a:lnTo>
                  <a:lnTo>
                    <a:pt x="28" y="22"/>
                  </a:lnTo>
                  <a:lnTo>
                    <a:pt x="41" y="22"/>
                  </a:lnTo>
                  <a:lnTo>
                    <a:pt x="26" y="41"/>
                  </a:lnTo>
                  <a:lnTo>
                    <a:pt x="44" y="78"/>
                  </a:lnTo>
                  <a:lnTo>
                    <a:pt x="31" y="7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89" name="Google Shape;189;p10"/>
            <p:cNvSpPr/>
            <p:nvPr/>
          </p:nvSpPr>
          <p:spPr>
            <a:xfrm>
              <a:off x="2628936" y="6418333"/>
              <a:ext cx="74980" cy="102879"/>
            </a:xfrm>
            <a:custGeom>
              <a:avLst/>
              <a:gdLst/>
              <a:ahLst/>
              <a:cxnLst/>
              <a:rect l="l" t="t" r="r" b="b"/>
              <a:pathLst>
                <a:path w="29" h="40" extrusionOk="0">
                  <a:moveTo>
                    <a:pt x="28" y="4"/>
                  </a:moveTo>
                  <a:cubicBezTo>
                    <a:pt x="25" y="10"/>
                    <a:pt x="25" y="10"/>
                    <a:pt x="25" y="10"/>
                  </a:cubicBezTo>
                  <a:cubicBezTo>
                    <a:pt x="23" y="9"/>
                    <a:pt x="22" y="8"/>
                    <a:pt x="20" y="8"/>
                  </a:cubicBezTo>
                  <a:cubicBezTo>
                    <a:pt x="18" y="7"/>
                    <a:pt x="17" y="7"/>
                    <a:pt x="15" y="7"/>
                  </a:cubicBezTo>
                  <a:cubicBezTo>
                    <a:pt x="13" y="7"/>
                    <a:pt x="12" y="7"/>
                    <a:pt x="11" y="8"/>
                  </a:cubicBezTo>
                  <a:cubicBezTo>
                    <a:pt x="10" y="8"/>
                    <a:pt x="9" y="9"/>
                    <a:pt x="9" y="10"/>
                  </a:cubicBezTo>
                  <a:cubicBezTo>
                    <a:pt x="9" y="11"/>
                    <a:pt x="10" y="11"/>
                    <a:pt x="10" y="12"/>
                  </a:cubicBezTo>
                  <a:cubicBezTo>
                    <a:pt x="10" y="12"/>
                    <a:pt x="10" y="13"/>
                    <a:pt x="11" y="13"/>
                  </a:cubicBezTo>
                  <a:cubicBezTo>
                    <a:pt x="11" y="13"/>
                    <a:pt x="12" y="14"/>
                    <a:pt x="13" y="14"/>
                  </a:cubicBezTo>
                  <a:cubicBezTo>
                    <a:pt x="14" y="15"/>
                    <a:pt x="15" y="15"/>
                    <a:pt x="17" y="16"/>
                  </a:cubicBezTo>
                  <a:cubicBezTo>
                    <a:pt x="19" y="17"/>
                    <a:pt x="21" y="18"/>
                    <a:pt x="22" y="18"/>
                  </a:cubicBezTo>
                  <a:cubicBezTo>
                    <a:pt x="24" y="19"/>
                    <a:pt x="25" y="20"/>
                    <a:pt x="26" y="21"/>
                  </a:cubicBezTo>
                  <a:cubicBezTo>
                    <a:pt x="27" y="22"/>
                    <a:pt x="28" y="23"/>
                    <a:pt x="29" y="24"/>
                  </a:cubicBezTo>
                  <a:cubicBezTo>
                    <a:pt x="29" y="25"/>
                    <a:pt x="29" y="27"/>
                    <a:pt x="29" y="29"/>
                  </a:cubicBezTo>
                  <a:cubicBezTo>
                    <a:pt x="29" y="31"/>
                    <a:pt x="29" y="33"/>
                    <a:pt x="28" y="34"/>
                  </a:cubicBezTo>
                  <a:cubicBezTo>
                    <a:pt x="28" y="36"/>
                    <a:pt x="26" y="37"/>
                    <a:pt x="25" y="38"/>
                  </a:cubicBezTo>
                  <a:cubicBezTo>
                    <a:pt x="24" y="39"/>
                    <a:pt x="22" y="39"/>
                    <a:pt x="21" y="40"/>
                  </a:cubicBezTo>
                  <a:cubicBezTo>
                    <a:pt x="19" y="40"/>
                    <a:pt x="17" y="40"/>
                    <a:pt x="15" y="40"/>
                  </a:cubicBezTo>
                  <a:cubicBezTo>
                    <a:pt x="13" y="40"/>
                    <a:pt x="10" y="40"/>
                    <a:pt x="7" y="39"/>
                  </a:cubicBezTo>
                  <a:cubicBezTo>
                    <a:pt x="5" y="38"/>
                    <a:pt x="2" y="37"/>
                    <a:pt x="0" y="35"/>
                  </a:cubicBezTo>
                  <a:cubicBezTo>
                    <a:pt x="4" y="30"/>
                    <a:pt x="4" y="30"/>
                    <a:pt x="4" y="30"/>
                  </a:cubicBezTo>
                  <a:cubicBezTo>
                    <a:pt x="6" y="31"/>
                    <a:pt x="7" y="32"/>
                    <a:pt x="9" y="32"/>
                  </a:cubicBezTo>
                  <a:cubicBezTo>
                    <a:pt x="11" y="33"/>
                    <a:pt x="13" y="33"/>
                    <a:pt x="15" y="33"/>
                  </a:cubicBezTo>
                  <a:cubicBezTo>
                    <a:pt x="17" y="33"/>
                    <a:pt x="19" y="33"/>
                    <a:pt x="20" y="32"/>
                  </a:cubicBezTo>
                  <a:cubicBezTo>
                    <a:pt x="21" y="31"/>
                    <a:pt x="22" y="30"/>
                    <a:pt x="22" y="29"/>
                  </a:cubicBezTo>
                  <a:cubicBezTo>
                    <a:pt x="22" y="28"/>
                    <a:pt x="22" y="28"/>
                    <a:pt x="21" y="27"/>
                  </a:cubicBezTo>
                  <a:cubicBezTo>
                    <a:pt x="21" y="27"/>
                    <a:pt x="20" y="26"/>
                    <a:pt x="20" y="26"/>
                  </a:cubicBezTo>
                  <a:cubicBezTo>
                    <a:pt x="19" y="25"/>
                    <a:pt x="18" y="25"/>
                    <a:pt x="17" y="24"/>
                  </a:cubicBezTo>
                  <a:cubicBezTo>
                    <a:pt x="16" y="24"/>
                    <a:pt x="15" y="23"/>
                    <a:pt x="13" y="23"/>
                  </a:cubicBezTo>
                  <a:cubicBezTo>
                    <a:pt x="11" y="22"/>
                    <a:pt x="9" y="21"/>
                    <a:pt x="8" y="20"/>
                  </a:cubicBezTo>
                  <a:cubicBezTo>
                    <a:pt x="6" y="19"/>
                    <a:pt x="5" y="19"/>
                    <a:pt x="4" y="18"/>
                  </a:cubicBezTo>
                  <a:cubicBezTo>
                    <a:pt x="3" y="17"/>
                    <a:pt x="3" y="16"/>
                    <a:pt x="2" y="15"/>
                  </a:cubicBezTo>
                  <a:cubicBezTo>
                    <a:pt x="2" y="13"/>
                    <a:pt x="2" y="12"/>
                    <a:pt x="2" y="11"/>
                  </a:cubicBezTo>
                  <a:cubicBezTo>
                    <a:pt x="2" y="9"/>
                    <a:pt x="2" y="7"/>
                    <a:pt x="3" y="6"/>
                  </a:cubicBezTo>
                  <a:cubicBezTo>
                    <a:pt x="3" y="5"/>
                    <a:pt x="4" y="4"/>
                    <a:pt x="6" y="3"/>
                  </a:cubicBezTo>
                  <a:cubicBezTo>
                    <a:pt x="7" y="2"/>
                    <a:pt x="8" y="1"/>
                    <a:pt x="10" y="1"/>
                  </a:cubicBezTo>
                  <a:cubicBezTo>
                    <a:pt x="11" y="0"/>
                    <a:pt x="13" y="0"/>
                    <a:pt x="15" y="0"/>
                  </a:cubicBezTo>
                  <a:cubicBezTo>
                    <a:pt x="17" y="0"/>
                    <a:pt x="20" y="0"/>
                    <a:pt x="22" y="1"/>
                  </a:cubicBezTo>
                  <a:cubicBezTo>
                    <a:pt x="24" y="2"/>
                    <a:pt x="26" y="3"/>
                    <a:pt x="28" y="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sp>
          <p:nvSpPr>
            <p:cNvPr id="190" name="Google Shape;190;p10"/>
            <p:cNvSpPr/>
            <p:nvPr/>
          </p:nvSpPr>
          <p:spPr>
            <a:xfrm>
              <a:off x="2723096" y="6489826"/>
              <a:ext cx="27899" cy="31387"/>
            </a:xfrm>
            <a:custGeom>
              <a:avLst/>
              <a:gdLst/>
              <a:ahLst/>
              <a:cxnLst/>
              <a:rect l="l" t="t" r="r" b="b"/>
              <a:pathLst>
                <a:path w="11" h="12" extrusionOk="0">
                  <a:moveTo>
                    <a:pt x="11" y="6"/>
                  </a:moveTo>
                  <a:cubicBezTo>
                    <a:pt x="11" y="7"/>
                    <a:pt x="11" y="8"/>
                    <a:pt x="11" y="9"/>
                  </a:cubicBezTo>
                  <a:cubicBezTo>
                    <a:pt x="11" y="9"/>
                    <a:pt x="10" y="10"/>
                    <a:pt x="10" y="10"/>
                  </a:cubicBezTo>
                  <a:cubicBezTo>
                    <a:pt x="9" y="11"/>
                    <a:pt x="9" y="11"/>
                    <a:pt x="8" y="12"/>
                  </a:cubicBezTo>
                  <a:cubicBezTo>
                    <a:pt x="7" y="12"/>
                    <a:pt x="6" y="12"/>
                    <a:pt x="6" y="12"/>
                  </a:cubicBezTo>
                  <a:cubicBezTo>
                    <a:pt x="5" y="12"/>
                    <a:pt x="4" y="12"/>
                    <a:pt x="3" y="12"/>
                  </a:cubicBezTo>
                  <a:cubicBezTo>
                    <a:pt x="3" y="11"/>
                    <a:pt x="2" y="11"/>
                    <a:pt x="1" y="10"/>
                  </a:cubicBezTo>
                  <a:cubicBezTo>
                    <a:pt x="1" y="10"/>
                    <a:pt x="1" y="9"/>
                    <a:pt x="0" y="9"/>
                  </a:cubicBezTo>
                  <a:cubicBezTo>
                    <a:pt x="0" y="8"/>
                    <a:pt x="0" y="7"/>
                    <a:pt x="0" y="6"/>
                  </a:cubicBezTo>
                  <a:cubicBezTo>
                    <a:pt x="0" y="6"/>
                    <a:pt x="0" y="5"/>
                    <a:pt x="0" y="4"/>
                  </a:cubicBezTo>
                  <a:cubicBezTo>
                    <a:pt x="1" y="3"/>
                    <a:pt x="1" y="3"/>
                    <a:pt x="1" y="2"/>
                  </a:cubicBezTo>
                  <a:cubicBezTo>
                    <a:pt x="2" y="2"/>
                    <a:pt x="3" y="1"/>
                    <a:pt x="3" y="1"/>
                  </a:cubicBezTo>
                  <a:cubicBezTo>
                    <a:pt x="4" y="1"/>
                    <a:pt x="5" y="0"/>
                    <a:pt x="6" y="0"/>
                  </a:cubicBezTo>
                  <a:cubicBezTo>
                    <a:pt x="6" y="0"/>
                    <a:pt x="7" y="1"/>
                    <a:pt x="8" y="1"/>
                  </a:cubicBezTo>
                  <a:cubicBezTo>
                    <a:pt x="9" y="1"/>
                    <a:pt x="9" y="2"/>
                    <a:pt x="10" y="2"/>
                  </a:cubicBezTo>
                  <a:cubicBezTo>
                    <a:pt x="10" y="3"/>
                    <a:pt x="11" y="3"/>
                    <a:pt x="11" y="4"/>
                  </a:cubicBezTo>
                  <a:cubicBezTo>
                    <a:pt x="11" y="5"/>
                    <a:pt x="11" y="6"/>
                    <a:pt x="11"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Inter Light"/>
                <a:ea typeface="Inter Light"/>
                <a:cs typeface="Inter Light"/>
                <a:sym typeface="Inter Light"/>
              </a:endParaRPr>
            </a:p>
          </p:txBody>
        </p:sp>
      </p:grpSp>
      <p:sp>
        <p:nvSpPr>
          <p:cNvPr id="191" name="Google Shape;191;p10"/>
          <p:cNvSpPr txBox="1">
            <a:spLocks noGrp="1"/>
          </p:cNvSpPr>
          <p:nvPr>
            <p:ph type="ctrTitle"/>
          </p:nvPr>
        </p:nvSpPr>
        <p:spPr>
          <a:xfrm>
            <a:off x="944880" y="2158329"/>
            <a:ext cx="4000436" cy="86040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3000"/>
              <a:buFont typeface="Inter Light"/>
              <a:buNone/>
              <a:defRPr sz="3000" b="0">
                <a:solidFill>
                  <a:schemeClr val="lt1"/>
                </a:solidFill>
                <a:latin typeface="Inter Light"/>
                <a:ea typeface="Inter Light"/>
                <a:cs typeface="Inter Light"/>
                <a:sym typeface="Inter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2" name="Google Shape;192;p10"/>
          <p:cNvSpPr txBox="1">
            <a:spLocks noGrp="1"/>
          </p:cNvSpPr>
          <p:nvPr>
            <p:ph type="subTitle" idx="1"/>
          </p:nvPr>
        </p:nvSpPr>
        <p:spPr>
          <a:xfrm>
            <a:off x="945072" y="3200329"/>
            <a:ext cx="4020628" cy="645742"/>
          </a:xfrm>
          <a:prstGeom prst="rect">
            <a:avLst/>
          </a:prstGeom>
          <a:noFill/>
          <a:ln>
            <a:noFill/>
          </a:ln>
        </p:spPr>
        <p:txBody>
          <a:bodyPr spcFirstLastPara="1" wrap="square" lIns="0" tIns="0" rIns="0" bIns="0" anchor="t" anchorCtr="0">
            <a:noAutofit/>
          </a:bodyPr>
          <a:lstStyle>
            <a:lvl1pPr lvl="0" algn="l">
              <a:spcBef>
                <a:spcPts val="400"/>
              </a:spcBef>
              <a:spcAft>
                <a:spcPts val="0"/>
              </a:spcAft>
              <a:buSzPts val="1400"/>
              <a:buNone/>
              <a:defRPr sz="2000">
                <a:solidFill>
                  <a:schemeClr val="lt1"/>
                </a:solidFill>
                <a:latin typeface="Inter Light"/>
                <a:ea typeface="Inter Light"/>
                <a:cs typeface="Inter Light"/>
                <a:sym typeface="Inter Light"/>
              </a:defRPr>
            </a:lvl1pPr>
            <a:lvl2pPr lvl="1" algn="l">
              <a:spcBef>
                <a:spcPts val="320"/>
              </a:spcBef>
              <a:spcAft>
                <a:spcPts val="0"/>
              </a:spcAft>
              <a:buSzPts val="1120"/>
              <a:buNone/>
              <a:defRPr sz="1600">
                <a:solidFill>
                  <a:srgbClr val="5B5B6E"/>
                </a:solidFill>
              </a:defRPr>
            </a:lvl2pPr>
            <a:lvl3pPr lvl="2" algn="ctr">
              <a:spcBef>
                <a:spcPts val="320"/>
              </a:spcBef>
              <a:spcAft>
                <a:spcPts val="0"/>
              </a:spcAft>
              <a:buSzPts val="1120"/>
              <a:buNone/>
              <a:defRPr>
                <a:solidFill>
                  <a:srgbClr val="8C8C8E"/>
                </a:solidFill>
              </a:defRPr>
            </a:lvl3pPr>
            <a:lvl4pPr lvl="3" algn="ctr">
              <a:spcBef>
                <a:spcPts val="280"/>
              </a:spcBef>
              <a:spcAft>
                <a:spcPts val="0"/>
              </a:spcAft>
              <a:buSzPts val="980"/>
              <a:buNone/>
              <a:defRPr>
                <a:solidFill>
                  <a:srgbClr val="8C8C8E"/>
                </a:solidFill>
              </a:defRPr>
            </a:lvl4pPr>
            <a:lvl5pPr lvl="4" algn="ctr">
              <a:spcBef>
                <a:spcPts val="240"/>
              </a:spcBef>
              <a:spcAft>
                <a:spcPts val="0"/>
              </a:spcAft>
              <a:buSzPts val="840"/>
              <a:buNone/>
              <a:defRPr>
                <a:solidFill>
                  <a:srgbClr val="8C8C8E"/>
                </a:solidFill>
              </a:defRPr>
            </a:lvl5pPr>
            <a:lvl6pPr lvl="5" algn="ctr">
              <a:spcBef>
                <a:spcPts val="400"/>
              </a:spcBef>
              <a:spcAft>
                <a:spcPts val="0"/>
              </a:spcAft>
              <a:buClr>
                <a:srgbClr val="8C8C8E"/>
              </a:buClr>
              <a:buSzPts val="2000"/>
              <a:buNone/>
              <a:defRPr>
                <a:solidFill>
                  <a:srgbClr val="8C8C8E"/>
                </a:solidFill>
              </a:defRPr>
            </a:lvl6pPr>
            <a:lvl7pPr lvl="6" algn="ctr">
              <a:spcBef>
                <a:spcPts val="400"/>
              </a:spcBef>
              <a:spcAft>
                <a:spcPts val="0"/>
              </a:spcAft>
              <a:buClr>
                <a:srgbClr val="8C8C8E"/>
              </a:buClr>
              <a:buSzPts val="2000"/>
              <a:buNone/>
              <a:defRPr>
                <a:solidFill>
                  <a:srgbClr val="8C8C8E"/>
                </a:solidFill>
              </a:defRPr>
            </a:lvl7pPr>
            <a:lvl8pPr lvl="7" algn="ctr">
              <a:spcBef>
                <a:spcPts val="400"/>
              </a:spcBef>
              <a:spcAft>
                <a:spcPts val="0"/>
              </a:spcAft>
              <a:buClr>
                <a:srgbClr val="8C8C8E"/>
              </a:buClr>
              <a:buSzPts val="2000"/>
              <a:buNone/>
              <a:defRPr>
                <a:solidFill>
                  <a:srgbClr val="8C8C8E"/>
                </a:solidFill>
              </a:defRPr>
            </a:lvl8pPr>
            <a:lvl9pPr lvl="8" algn="ctr">
              <a:spcBef>
                <a:spcPts val="400"/>
              </a:spcBef>
              <a:spcAft>
                <a:spcPts val="0"/>
              </a:spcAft>
              <a:buClr>
                <a:srgbClr val="8C8C8E"/>
              </a:buClr>
              <a:buSzPts val="2000"/>
              <a:buNone/>
              <a:defRPr>
                <a:solidFill>
                  <a:srgbClr val="8C8C8E"/>
                </a:solidFill>
              </a:defRPr>
            </a:lvl9pPr>
          </a:lstStyle>
          <a:p>
            <a:endParaRPr/>
          </a:p>
        </p:txBody>
      </p:sp>
      <p:grpSp>
        <p:nvGrpSpPr>
          <p:cNvPr id="193" name="Google Shape;193;p10"/>
          <p:cNvGrpSpPr/>
          <p:nvPr/>
        </p:nvGrpSpPr>
        <p:grpSpPr>
          <a:xfrm>
            <a:off x="10364788" y="4960938"/>
            <a:ext cx="1225550" cy="1435100"/>
            <a:chOff x="6529" y="3125"/>
            <a:chExt cx="772" cy="904"/>
          </a:xfrm>
        </p:grpSpPr>
        <p:sp>
          <p:nvSpPr>
            <p:cNvPr id="194" name="Google Shape;194;p10"/>
            <p:cNvSpPr/>
            <p:nvPr/>
          </p:nvSpPr>
          <p:spPr>
            <a:xfrm>
              <a:off x="6529" y="3125"/>
              <a:ext cx="619" cy="226"/>
            </a:xfrm>
            <a:custGeom>
              <a:avLst/>
              <a:gdLst/>
              <a:ahLst/>
              <a:cxnLst/>
              <a:rect l="l" t="t" r="r" b="b"/>
              <a:pathLst>
                <a:path w="2473" h="902" extrusionOk="0">
                  <a:moveTo>
                    <a:pt x="2473" y="0"/>
                  </a:moveTo>
                  <a:lnTo>
                    <a:pt x="0" y="902"/>
                  </a:lnTo>
                  <a:lnTo>
                    <a:pt x="2473" y="466"/>
                  </a:lnTo>
                  <a:lnTo>
                    <a:pt x="2473"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195" name="Google Shape;195;p10"/>
            <p:cNvSpPr/>
            <p:nvPr/>
          </p:nvSpPr>
          <p:spPr>
            <a:xfrm>
              <a:off x="6529" y="3444"/>
              <a:ext cx="772" cy="585"/>
            </a:xfrm>
            <a:custGeom>
              <a:avLst/>
              <a:gdLst/>
              <a:ahLst/>
              <a:cxnLst/>
              <a:rect l="l" t="t" r="r" b="b"/>
              <a:pathLst>
                <a:path w="3088" h="2339" extrusionOk="0">
                  <a:moveTo>
                    <a:pt x="257" y="1763"/>
                  </a:moveTo>
                  <a:lnTo>
                    <a:pt x="257" y="1763"/>
                  </a:lnTo>
                  <a:lnTo>
                    <a:pt x="257" y="1755"/>
                  </a:lnTo>
                  <a:lnTo>
                    <a:pt x="256" y="1749"/>
                  </a:lnTo>
                  <a:lnTo>
                    <a:pt x="253" y="1736"/>
                  </a:lnTo>
                  <a:lnTo>
                    <a:pt x="247" y="1725"/>
                  </a:lnTo>
                  <a:lnTo>
                    <a:pt x="241" y="1716"/>
                  </a:lnTo>
                  <a:lnTo>
                    <a:pt x="233" y="1709"/>
                  </a:lnTo>
                  <a:lnTo>
                    <a:pt x="225" y="1704"/>
                  </a:lnTo>
                  <a:lnTo>
                    <a:pt x="219" y="1699"/>
                  </a:lnTo>
                  <a:lnTo>
                    <a:pt x="212" y="1696"/>
                  </a:lnTo>
                  <a:lnTo>
                    <a:pt x="212" y="1696"/>
                  </a:lnTo>
                  <a:lnTo>
                    <a:pt x="220" y="1690"/>
                  </a:lnTo>
                  <a:lnTo>
                    <a:pt x="226" y="1685"/>
                  </a:lnTo>
                  <a:lnTo>
                    <a:pt x="232" y="1678"/>
                  </a:lnTo>
                  <a:lnTo>
                    <a:pt x="237" y="1671"/>
                  </a:lnTo>
                  <a:lnTo>
                    <a:pt x="242" y="1663"/>
                  </a:lnTo>
                  <a:lnTo>
                    <a:pt x="244" y="1654"/>
                  </a:lnTo>
                  <a:lnTo>
                    <a:pt x="246" y="1645"/>
                  </a:lnTo>
                  <a:lnTo>
                    <a:pt x="246" y="1635"/>
                  </a:lnTo>
                  <a:lnTo>
                    <a:pt x="246" y="1635"/>
                  </a:lnTo>
                  <a:lnTo>
                    <a:pt x="246" y="1626"/>
                  </a:lnTo>
                  <a:lnTo>
                    <a:pt x="245" y="1618"/>
                  </a:lnTo>
                  <a:lnTo>
                    <a:pt x="243" y="1610"/>
                  </a:lnTo>
                  <a:lnTo>
                    <a:pt x="241" y="1602"/>
                  </a:lnTo>
                  <a:lnTo>
                    <a:pt x="237" y="1594"/>
                  </a:lnTo>
                  <a:lnTo>
                    <a:pt x="233" y="1588"/>
                  </a:lnTo>
                  <a:lnTo>
                    <a:pt x="227" y="1582"/>
                  </a:lnTo>
                  <a:lnTo>
                    <a:pt x="222" y="1577"/>
                  </a:lnTo>
                  <a:lnTo>
                    <a:pt x="215" y="1572"/>
                  </a:lnTo>
                  <a:lnTo>
                    <a:pt x="209" y="1568"/>
                  </a:lnTo>
                  <a:lnTo>
                    <a:pt x="201" y="1565"/>
                  </a:lnTo>
                  <a:lnTo>
                    <a:pt x="192" y="1561"/>
                  </a:lnTo>
                  <a:lnTo>
                    <a:pt x="183" y="1559"/>
                  </a:lnTo>
                  <a:lnTo>
                    <a:pt x="173" y="1557"/>
                  </a:lnTo>
                  <a:lnTo>
                    <a:pt x="163" y="1557"/>
                  </a:lnTo>
                  <a:lnTo>
                    <a:pt x="152" y="1556"/>
                  </a:lnTo>
                  <a:lnTo>
                    <a:pt x="22" y="1556"/>
                  </a:lnTo>
                  <a:lnTo>
                    <a:pt x="22" y="1860"/>
                  </a:lnTo>
                  <a:lnTo>
                    <a:pt x="151" y="1860"/>
                  </a:lnTo>
                  <a:lnTo>
                    <a:pt x="151" y="1860"/>
                  </a:lnTo>
                  <a:lnTo>
                    <a:pt x="163" y="1860"/>
                  </a:lnTo>
                  <a:lnTo>
                    <a:pt x="174" y="1859"/>
                  </a:lnTo>
                  <a:lnTo>
                    <a:pt x="185" y="1857"/>
                  </a:lnTo>
                  <a:lnTo>
                    <a:pt x="195" y="1854"/>
                  </a:lnTo>
                  <a:lnTo>
                    <a:pt x="205" y="1850"/>
                  </a:lnTo>
                  <a:lnTo>
                    <a:pt x="214" y="1846"/>
                  </a:lnTo>
                  <a:lnTo>
                    <a:pt x="222" y="1840"/>
                  </a:lnTo>
                  <a:lnTo>
                    <a:pt x="228" y="1835"/>
                  </a:lnTo>
                  <a:lnTo>
                    <a:pt x="235" y="1828"/>
                  </a:lnTo>
                  <a:lnTo>
                    <a:pt x="241" y="1821"/>
                  </a:lnTo>
                  <a:lnTo>
                    <a:pt x="246" y="1813"/>
                  </a:lnTo>
                  <a:lnTo>
                    <a:pt x="249" y="1804"/>
                  </a:lnTo>
                  <a:lnTo>
                    <a:pt x="253" y="1795"/>
                  </a:lnTo>
                  <a:lnTo>
                    <a:pt x="255" y="1785"/>
                  </a:lnTo>
                  <a:lnTo>
                    <a:pt x="256" y="1774"/>
                  </a:lnTo>
                  <a:lnTo>
                    <a:pt x="257" y="1763"/>
                  </a:lnTo>
                  <a:lnTo>
                    <a:pt x="257" y="1763"/>
                  </a:lnTo>
                  <a:close/>
                  <a:moveTo>
                    <a:pt x="151" y="1810"/>
                  </a:moveTo>
                  <a:lnTo>
                    <a:pt x="78" y="1810"/>
                  </a:lnTo>
                  <a:lnTo>
                    <a:pt x="78" y="1722"/>
                  </a:lnTo>
                  <a:lnTo>
                    <a:pt x="151" y="1722"/>
                  </a:lnTo>
                  <a:lnTo>
                    <a:pt x="151" y="1722"/>
                  </a:lnTo>
                  <a:lnTo>
                    <a:pt x="162" y="1723"/>
                  </a:lnTo>
                  <a:lnTo>
                    <a:pt x="171" y="1725"/>
                  </a:lnTo>
                  <a:lnTo>
                    <a:pt x="179" y="1728"/>
                  </a:lnTo>
                  <a:lnTo>
                    <a:pt x="185" y="1733"/>
                  </a:lnTo>
                  <a:lnTo>
                    <a:pt x="191" y="1739"/>
                  </a:lnTo>
                  <a:lnTo>
                    <a:pt x="194" y="1747"/>
                  </a:lnTo>
                  <a:lnTo>
                    <a:pt x="196" y="1755"/>
                  </a:lnTo>
                  <a:lnTo>
                    <a:pt x="198" y="1765"/>
                  </a:lnTo>
                  <a:lnTo>
                    <a:pt x="198" y="1765"/>
                  </a:lnTo>
                  <a:lnTo>
                    <a:pt x="196" y="1775"/>
                  </a:lnTo>
                  <a:lnTo>
                    <a:pt x="194" y="1784"/>
                  </a:lnTo>
                  <a:lnTo>
                    <a:pt x="190" y="1792"/>
                  </a:lnTo>
                  <a:lnTo>
                    <a:pt x="185" y="1797"/>
                  </a:lnTo>
                  <a:lnTo>
                    <a:pt x="179" y="1803"/>
                  </a:lnTo>
                  <a:lnTo>
                    <a:pt x="171" y="1806"/>
                  </a:lnTo>
                  <a:lnTo>
                    <a:pt x="161" y="1808"/>
                  </a:lnTo>
                  <a:lnTo>
                    <a:pt x="151" y="1810"/>
                  </a:lnTo>
                  <a:lnTo>
                    <a:pt x="151" y="1810"/>
                  </a:lnTo>
                  <a:close/>
                  <a:moveTo>
                    <a:pt x="150" y="1673"/>
                  </a:moveTo>
                  <a:lnTo>
                    <a:pt x="78" y="1673"/>
                  </a:lnTo>
                  <a:lnTo>
                    <a:pt x="78" y="1608"/>
                  </a:lnTo>
                  <a:lnTo>
                    <a:pt x="148" y="1608"/>
                  </a:lnTo>
                  <a:lnTo>
                    <a:pt x="148" y="1608"/>
                  </a:lnTo>
                  <a:lnTo>
                    <a:pt x="157" y="1609"/>
                  </a:lnTo>
                  <a:lnTo>
                    <a:pt x="166" y="1610"/>
                  </a:lnTo>
                  <a:lnTo>
                    <a:pt x="172" y="1612"/>
                  </a:lnTo>
                  <a:lnTo>
                    <a:pt x="178" y="1615"/>
                  </a:lnTo>
                  <a:lnTo>
                    <a:pt x="182" y="1621"/>
                  </a:lnTo>
                  <a:lnTo>
                    <a:pt x="185" y="1626"/>
                  </a:lnTo>
                  <a:lnTo>
                    <a:pt x="187" y="1633"/>
                  </a:lnTo>
                  <a:lnTo>
                    <a:pt x="188" y="1641"/>
                  </a:lnTo>
                  <a:lnTo>
                    <a:pt x="188" y="1641"/>
                  </a:lnTo>
                  <a:lnTo>
                    <a:pt x="188" y="1646"/>
                  </a:lnTo>
                  <a:lnTo>
                    <a:pt x="187" y="1652"/>
                  </a:lnTo>
                  <a:lnTo>
                    <a:pt x="184" y="1657"/>
                  </a:lnTo>
                  <a:lnTo>
                    <a:pt x="181" y="1662"/>
                  </a:lnTo>
                  <a:lnTo>
                    <a:pt x="175" y="1666"/>
                  </a:lnTo>
                  <a:lnTo>
                    <a:pt x="169" y="1669"/>
                  </a:lnTo>
                  <a:lnTo>
                    <a:pt x="161" y="1672"/>
                  </a:lnTo>
                  <a:lnTo>
                    <a:pt x="150" y="1673"/>
                  </a:lnTo>
                  <a:lnTo>
                    <a:pt x="150" y="1673"/>
                  </a:lnTo>
                  <a:close/>
                  <a:moveTo>
                    <a:pt x="296" y="1764"/>
                  </a:moveTo>
                  <a:lnTo>
                    <a:pt x="296" y="1639"/>
                  </a:lnTo>
                  <a:lnTo>
                    <a:pt x="351" y="1639"/>
                  </a:lnTo>
                  <a:lnTo>
                    <a:pt x="351" y="1761"/>
                  </a:lnTo>
                  <a:lnTo>
                    <a:pt x="351" y="1761"/>
                  </a:lnTo>
                  <a:lnTo>
                    <a:pt x="351" y="1773"/>
                  </a:lnTo>
                  <a:lnTo>
                    <a:pt x="353" y="1785"/>
                  </a:lnTo>
                  <a:lnTo>
                    <a:pt x="356" y="1794"/>
                  </a:lnTo>
                  <a:lnTo>
                    <a:pt x="361" y="1802"/>
                  </a:lnTo>
                  <a:lnTo>
                    <a:pt x="366" y="1807"/>
                  </a:lnTo>
                  <a:lnTo>
                    <a:pt x="373" y="1812"/>
                  </a:lnTo>
                  <a:lnTo>
                    <a:pt x="382" y="1814"/>
                  </a:lnTo>
                  <a:lnTo>
                    <a:pt x="392" y="1815"/>
                  </a:lnTo>
                  <a:lnTo>
                    <a:pt x="392" y="1815"/>
                  </a:lnTo>
                  <a:lnTo>
                    <a:pt x="402" y="1814"/>
                  </a:lnTo>
                  <a:lnTo>
                    <a:pt x="409" y="1812"/>
                  </a:lnTo>
                  <a:lnTo>
                    <a:pt x="417" y="1807"/>
                  </a:lnTo>
                  <a:lnTo>
                    <a:pt x="423" y="1802"/>
                  </a:lnTo>
                  <a:lnTo>
                    <a:pt x="427" y="1794"/>
                  </a:lnTo>
                  <a:lnTo>
                    <a:pt x="430" y="1784"/>
                  </a:lnTo>
                  <a:lnTo>
                    <a:pt x="433" y="1773"/>
                  </a:lnTo>
                  <a:lnTo>
                    <a:pt x="433" y="1761"/>
                  </a:lnTo>
                  <a:lnTo>
                    <a:pt x="433" y="1639"/>
                  </a:lnTo>
                  <a:lnTo>
                    <a:pt x="488" y="1639"/>
                  </a:lnTo>
                  <a:lnTo>
                    <a:pt x="488" y="1860"/>
                  </a:lnTo>
                  <a:lnTo>
                    <a:pt x="433" y="1860"/>
                  </a:lnTo>
                  <a:lnTo>
                    <a:pt x="433" y="1843"/>
                  </a:lnTo>
                  <a:lnTo>
                    <a:pt x="433" y="1843"/>
                  </a:lnTo>
                  <a:lnTo>
                    <a:pt x="428" y="1848"/>
                  </a:lnTo>
                  <a:lnTo>
                    <a:pt x="422" y="1853"/>
                  </a:lnTo>
                  <a:lnTo>
                    <a:pt x="416" y="1857"/>
                  </a:lnTo>
                  <a:lnTo>
                    <a:pt x="409" y="1859"/>
                  </a:lnTo>
                  <a:lnTo>
                    <a:pt x="403" y="1862"/>
                  </a:lnTo>
                  <a:lnTo>
                    <a:pt x="395" y="1864"/>
                  </a:lnTo>
                  <a:lnTo>
                    <a:pt x="387" y="1865"/>
                  </a:lnTo>
                  <a:lnTo>
                    <a:pt x="380" y="1866"/>
                  </a:lnTo>
                  <a:lnTo>
                    <a:pt x="380" y="1866"/>
                  </a:lnTo>
                  <a:lnTo>
                    <a:pt x="366" y="1865"/>
                  </a:lnTo>
                  <a:lnTo>
                    <a:pt x="355" y="1862"/>
                  </a:lnTo>
                  <a:lnTo>
                    <a:pt x="345" y="1859"/>
                  </a:lnTo>
                  <a:lnTo>
                    <a:pt x="336" y="1855"/>
                  </a:lnTo>
                  <a:lnTo>
                    <a:pt x="328" y="1849"/>
                  </a:lnTo>
                  <a:lnTo>
                    <a:pt x="321" y="1844"/>
                  </a:lnTo>
                  <a:lnTo>
                    <a:pt x="316" y="1836"/>
                  </a:lnTo>
                  <a:lnTo>
                    <a:pt x="310" y="1828"/>
                  </a:lnTo>
                  <a:lnTo>
                    <a:pt x="307" y="1821"/>
                  </a:lnTo>
                  <a:lnTo>
                    <a:pt x="304" y="1813"/>
                  </a:lnTo>
                  <a:lnTo>
                    <a:pt x="299" y="1795"/>
                  </a:lnTo>
                  <a:lnTo>
                    <a:pt x="297" y="1779"/>
                  </a:lnTo>
                  <a:lnTo>
                    <a:pt x="296" y="1764"/>
                  </a:lnTo>
                  <a:lnTo>
                    <a:pt x="296" y="1764"/>
                  </a:lnTo>
                  <a:close/>
                  <a:moveTo>
                    <a:pt x="1135" y="1860"/>
                  </a:moveTo>
                  <a:lnTo>
                    <a:pt x="1079" y="1860"/>
                  </a:lnTo>
                  <a:lnTo>
                    <a:pt x="1079" y="1639"/>
                  </a:lnTo>
                  <a:lnTo>
                    <a:pt x="1135" y="1639"/>
                  </a:lnTo>
                  <a:lnTo>
                    <a:pt x="1135" y="1657"/>
                  </a:lnTo>
                  <a:lnTo>
                    <a:pt x="1135" y="1657"/>
                  </a:lnTo>
                  <a:lnTo>
                    <a:pt x="1140" y="1652"/>
                  </a:lnTo>
                  <a:lnTo>
                    <a:pt x="1146" y="1646"/>
                  </a:lnTo>
                  <a:lnTo>
                    <a:pt x="1152" y="1643"/>
                  </a:lnTo>
                  <a:lnTo>
                    <a:pt x="1159" y="1640"/>
                  </a:lnTo>
                  <a:lnTo>
                    <a:pt x="1167" y="1636"/>
                  </a:lnTo>
                  <a:lnTo>
                    <a:pt x="1173" y="1635"/>
                  </a:lnTo>
                  <a:lnTo>
                    <a:pt x="1182" y="1634"/>
                  </a:lnTo>
                  <a:lnTo>
                    <a:pt x="1190" y="1633"/>
                  </a:lnTo>
                  <a:lnTo>
                    <a:pt x="1190" y="1633"/>
                  </a:lnTo>
                  <a:lnTo>
                    <a:pt x="1200" y="1634"/>
                  </a:lnTo>
                  <a:lnTo>
                    <a:pt x="1208" y="1635"/>
                  </a:lnTo>
                  <a:lnTo>
                    <a:pt x="1217" y="1637"/>
                  </a:lnTo>
                  <a:lnTo>
                    <a:pt x="1225" y="1640"/>
                  </a:lnTo>
                  <a:lnTo>
                    <a:pt x="1233" y="1643"/>
                  </a:lnTo>
                  <a:lnTo>
                    <a:pt x="1239" y="1648"/>
                  </a:lnTo>
                  <a:lnTo>
                    <a:pt x="1245" y="1653"/>
                  </a:lnTo>
                  <a:lnTo>
                    <a:pt x="1250" y="1659"/>
                  </a:lnTo>
                  <a:lnTo>
                    <a:pt x="1256" y="1666"/>
                  </a:lnTo>
                  <a:lnTo>
                    <a:pt x="1259" y="1674"/>
                  </a:lnTo>
                  <a:lnTo>
                    <a:pt x="1264" y="1682"/>
                  </a:lnTo>
                  <a:lnTo>
                    <a:pt x="1266" y="1690"/>
                  </a:lnTo>
                  <a:lnTo>
                    <a:pt x="1268" y="1700"/>
                  </a:lnTo>
                  <a:lnTo>
                    <a:pt x="1270" y="1711"/>
                  </a:lnTo>
                  <a:lnTo>
                    <a:pt x="1271" y="1722"/>
                  </a:lnTo>
                  <a:lnTo>
                    <a:pt x="1271" y="1734"/>
                  </a:lnTo>
                  <a:lnTo>
                    <a:pt x="1271" y="1860"/>
                  </a:lnTo>
                  <a:lnTo>
                    <a:pt x="1216" y="1860"/>
                  </a:lnTo>
                  <a:lnTo>
                    <a:pt x="1216" y="1738"/>
                  </a:lnTo>
                  <a:lnTo>
                    <a:pt x="1216" y="1738"/>
                  </a:lnTo>
                  <a:lnTo>
                    <a:pt x="1216" y="1725"/>
                  </a:lnTo>
                  <a:lnTo>
                    <a:pt x="1214" y="1714"/>
                  </a:lnTo>
                  <a:lnTo>
                    <a:pt x="1211" y="1705"/>
                  </a:lnTo>
                  <a:lnTo>
                    <a:pt x="1206" y="1697"/>
                  </a:lnTo>
                  <a:lnTo>
                    <a:pt x="1201" y="1691"/>
                  </a:lnTo>
                  <a:lnTo>
                    <a:pt x="1194" y="1687"/>
                  </a:lnTo>
                  <a:lnTo>
                    <a:pt x="1186" y="1685"/>
                  </a:lnTo>
                  <a:lnTo>
                    <a:pt x="1176" y="1684"/>
                  </a:lnTo>
                  <a:lnTo>
                    <a:pt x="1176" y="1684"/>
                  </a:lnTo>
                  <a:lnTo>
                    <a:pt x="1167" y="1685"/>
                  </a:lnTo>
                  <a:lnTo>
                    <a:pt x="1158" y="1687"/>
                  </a:lnTo>
                  <a:lnTo>
                    <a:pt x="1151" y="1691"/>
                  </a:lnTo>
                  <a:lnTo>
                    <a:pt x="1146" y="1697"/>
                  </a:lnTo>
                  <a:lnTo>
                    <a:pt x="1140" y="1705"/>
                  </a:lnTo>
                  <a:lnTo>
                    <a:pt x="1137" y="1715"/>
                  </a:lnTo>
                  <a:lnTo>
                    <a:pt x="1135" y="1726"/>
                  </a:lnTo>
                  <a:lnTo>
                    <a:pt x="1135" y="1738"/>
                  </a:lnTo>
                  <a:lnTo>
                    <a:pt x="1135" y="1860"/>
                  </a:lnTo>
                  <a:close/>
                  <a:moveTo>
                    <a:pt x="593" y="1742"/>
                  </a:moveTo>
                  <a:lnTo>
                    <a:pt x="593" y="1860"/>
                  </a:lnTo>
                  <a:lnTo>
                    <a:pt x="537" y="1860"/>
                  </a:lnTo>
                  <a:lnTo>
                    <a:pt x="537" y="1639"/>
                  </a:lnTo>
                  <a:lnTo>
                    <a:pt x="593" y="1639"/>
                  </a:lnTo>
                  <a:lnTo>
                    <a:pt x="593" y="1742"/>
                  </a:lnTo>
                  <a:close/>
                  <a:moveTo>
                    <a:pt x="641" y="1573"/>
                  </a:moveTo>
                  <a:lnTo>
                    <a:pt x="696" y="1546"/>
                  </a:lnTo>
                  <a:lnTo>
                    <a:pt x="696" y="1747"/>
                  </a:lnTo>
                  <a:lnTo>
                    <a:pt x="696" y="1860"/>
                  </a:lnTo>
                  <a:lnTo>
                    <a:pt x="641" y="1860"/>
                  </a:lnTo>
                  <a:lnTo>
                    <a:pt x="641" y="1573"/>
                  </a:lnTo>
                  <a:close/>
                  <a:moveTo>
                    <a:pt x="871" y="1654"/>
                  </a:moveTo>
                  <a:lnTo>
                    <a:pt x="871" y="1654"/>
                  </a:lnTo>
                  <a:lnTo>
                    <a:pt x="866" y="1648"/>
                  </a:lnTo>
                  <a:lnTo>
                    <a:pt x="861" y="1645"/>
                  </a:lnTo>
                  <a:lnTo>
                    <a:pt x="854" y="1641"/>
                  </a:lnTo>
                  <a:lnTo>
                    <a:pt x="849" y="1639"/>
                  </a:lnTo>
                  <a:lnTo>
                    <a:pt x="842" y="1636"/>
                  </a:lnTo>
                  <a:lnTo>
                    <a:pt x="835" y="1634"/>
                  </a:lnTo>
                  <a:lnTo>
                    <a:pt x="822" y="1633"/>
                  </a:lnTo>
                  <a:lnTo>
                    <a:pt x="822" y="1633"/>
                  </a:lnTo>
                  <a:lnTo>
                    <a:pt x="812" y="1634"/>
                  </a:lnTo>
                  <a:lnTo>
                    <a:pt x="802" y="1635"/>
                  </a:lnTo>
                  <a:lnTo>
                    <a:pt x="794" y="1637"/>
                  </a:lnTo>
                  <a:lnTo>
                    <a:pt x="786" y="1641"/>
                  </a:lnTo>
                  <a:lnTo>
                    <a:pt x="778" y="1645"/>
                  </a:lnTo>
                  <a:lnTo>
                    <a:pt x="770" y="1651"/>
                  </a:lnTo>
                  <a:lnTo>
                    <a:pt x="764" y="1657"/>
                  </a:lnTo>
                  <a:lnTo>
                    <a:pt x="758" y="1664"/>
                  </a:lnTo>
                  <a:lnTo>
                    <a:pt x="753" y="1672"/>
                  </a:lnTo>
                  <a:lnTo>
                    <a:pt x="748" y="1680"/>
                  </a:lnTo>
                  <a:lnTo>
                    <a:pt x="744" y="1689"/>
                  </a:lnTo>
                  <a:lnTo>
                    <a:pt x="741" y="1699"/>
                  </a:lnTo>
                  <a:lnTo>
                    <a:pt x="738" y="1710"/>
                  </a:lnTo>
                  <a:lnTo>
                    <a:pt x="736" y="1722"/>
                  </a:lnTo>
                  <a:lnTo>
                    <a:pt x="735" y="1734"/>
                  </a:lnTo>
                  <a:lnTo>
                    <a:pt x="735" y="1747"/>
                  </a:lnTo>
                  <a:lnTo>
                    <a:pt x="735" y="1747"/>
                  </a:lnTo>
                  <a:lnTo>
                    <a:pt x="735" y="1761"/>
                  </a:lnTo>
                  <a:lnTo>
                    <a:pt x="736" y="1773"/>
                  </a:lnTo>
                  <a:lnTo>
                    <a:pt x="738" y="1785"/>
                  </a:lnTo>
                  <a:lnTo>
                    <a:pt x="741" y="1796"/>
                  </a:lnTo>
                  <a:lnTo>
                    <a:pt x="744" y="1807"/>
                  </a:lnTo>
                  <a:lnTo>
                    <a:pt x="747" y="1817"/>
                  </a:lnTo>
                  <a:lnTo>
                    <a:pt x="752" y="1826"/>
                  </a:lnTo>
                  <a:lnTo>
                    <a:pt x="757" y="1834"/>
                  </a:lnTo>
                  <a:lnTo>
                    <a:pt x="764" y="1841"/>
                  </a:lnTo>
                  <a:lnTo>
                    <a:pt x="769" y="1847"/>
                  </a:lnTo>
                  <a:lnTo>
                    <a:pt x="777" y="1853"/>
                  </a:lnTo>
                  <a:lnTo>
                    <a:pt x="785" y="1857"/>
                  </a:lnTo>
                  <a:lnTo>
                    <a:pt x="792" y="1860"/>
                  </a:lnTo>
                  <a:lnTo>
                    <a:pt x="801" y="1864"/>
                  </a:lnTo>
                  <a:lnTo>
                    <a:pt x="811" y="1865"/>
                  </a:lnTo>
                  <a:lnTo>
                    <a:pt x="821" y="1866"/>
                  </a:lnTo>
                  <a:lnTo>
                    <a:pt x="821" y="1866"/>
                  </a:lnTo>
                  <a:lnTo>
                    <a:pt x="828" y="1865"/>
                  </a:lnTo>
                  <a:lnTo>
                    <a:pt x="834" y="1864"/>
                  </a:lnTo>
                  <a:lnTo>
                    <a:pt x="841" y="1862"/>
                  </a:lnTo>
                  <a:lnTo>
                    <a:pt x="848" y="1860"/>
                  </a:lnTo>
                  <a:lnTo>
                    <a:pt x="853" y="1857"/>
                  </a:lnTo>
                  <a:lnTo>
                    <a:pt x="860" y="1854"/>
                  </a:lnTo>
                  <a:lnTo>
                    <a:pt x="865" y="1849"/>
                  </a:lnTo>
                  <a:lnTo>
                    <a:pt x="871" y="1844"/>
                  </a:lnTo>
                  <a:lnTo>
                    <a:pt x="871" y="1860"/>
                  </a:lnTo>
                  <a:lnTo>
                    <a:pt x="926" y="1860"/>
                  </a:lnTo>
                  <a:lnTo>
                    <a:pt x="926" y="1546"/>
                  </a:lnTo>
                  <a:lnTo>
                    <a:pt x="871" y="1573"/>
                  </a:lnTo>
                  <a:lnTo>
                    <a:pt x="871" y="1654"/>
                  </a:lnTo>
                  <a:close/>
                  <a:moveTo>
                    <a:pt x="832" y="1815"/>
                  </a:moveTo>
                  <a:lnTo>
                    <a:pt x="832" y="1815"/>
                  </a:lnTo>
                  <a:lnTo>
                    <a:pt x="826" y="1814"/>
                  </a:lnTo>
                  <a:lnTo>
                    <a:pt x="818" y="1812"/>
                  </a:lnTo>
                  <a:lnTo>
                    <a:pt x="811" y="1808"/>
                  </a:lnTo>
                  <a:lnTo>
                    <a:pt x="805" y="1802"/>
                  </a:lnTo>
                  <a:lnTo>
                    <a:pt x="799" y="1793"/>
                  </a:lnTo>
                  <a:lnTo>
                    <a:pt x="795" y="1781"/>
                  </a:lnTo>
                  <a:lnTo>
                    <a:pt x="791" y="1765"/>
                  </a:lnTo>
                  <a:lnTo>
                    <a:pt x="790" y="1746"/>
                  </a:lnTo>
                  <a:lnTo>
                    <a:pt x="790" y="1746"/>
                  </a:lnTo>
                  <a:lnTo>
                    <a:pt x="791" y="1728"/>
                  </a:lnTo>
                  <a:lnTo>
                    <a:pt x="795" y="1715"/>
                  </a:lnTo>
                  <a:lnTo>
                    <a:pt x="799" y="1704"/>
                  </a:lnTo>
                  <a:lnTo>
                    <a:pt x="805" y="1696"/>
                  </a:lnTo>
                  <a:lnTo>
                    <a:pt x="810" y="1689"/>
                  </a:lnTo>
                  <a:lnTo>
                    <a:pt x="818" y="1686"/>
                  </a:lnTo>
                  <a:lnTo>
                    <a:pt x="824" y="1684"/>
                  </a:lnTo>
                  <a:lnTo>
                    <a:pt x="832" y="1684"/>
                  </a:lnTo>
                  <a:lnTo>
                    <a:pt x="832" y="1684"/>
                  </a:lnTo>
                  <a:lnTo>
                    <a:pt x="839" y="1684"/>
                  </a:lnTo>
                  <a:lnTo>
                    <a:pt x="845" y="1686"/>
                  </a:lnTo>
                  <a:lnTo>
                    <a:pt x="852" y="1688"/>
                  </a:lnTo>
                  <a:lnTo>
                    <a:pt x="856" y="1691"/>
                  </a:lnTo>
                  <a:lnTo>
                    <a:pt x="861" y="1695"/>
                  </a:lnTo>
                  <a:lnTo>
                    <a:pt x="865" y="1698"/>
                  </a:lnTo>
                  <a:lnTo>
                    <a:pt x="871" y="1706"/>
                  </a:lnTo>
                  <a:lnTo>
                    <a:pt x="871" y="1793"/>
                  </a:lnTo>
                  <a:lnTo>
                    <a:pt x="871" y="1793"/>
                  </a:lnTo>
                  <a:lnTo>
                    <a:pt x="864" y="1801"/>
                  </a:lnTo>
                  <a:lnTo>
                    <a:pt x="856" y="1807"/>
                  </a:lnTo>
                  <a:lnTo>
                    <a:pt x="852" y="1811"/>
                  </a:lnTo>
                  <a:lnTo>
                    <a:pt x="845" y="1813"/>
                  </a:lnTo>
                  <a:lnTo>
                    <a:pt x="840" y="1814"/>
                  </a:lnTo>
                  <a:lnTo>
                    <a:pt x="832" y="1815"/>
                  </a:lnTo>
                  <a:lnTo>
                    <a:pt x="832" y="1815"/>
                  </a:lnTo>
                  <a:close/>
                  <a:moveTo>
                    <a:pt x="2069" y="1633"/>
                  </a:moveTo>
                  <a:lnTo>
                    <a:pt x="2069" y="1633"/>
                  </a:lnTo>
                  <a:lnTo>
                    <a:pt x="2064" y="1634"/>
                  </a:lnTo>
                  <a:lnTo>
                    <a:pt x="2057" y="1635"/>
                  </a:lnTo>
                  <a:lnTo>
                    <a:pt x="2044" y="1639"/>
                  </a:lnTo>
                  <a:lnTo>
                    <a:pt x="2032" y="1645"/>
                  </a:lnTo>
                  <a:lnTo>
                    <a:pt x="2021" y="1654"/>
                  </a:lnTo>
                  <a:lnTo>
                    <a:pt x="2021" y="1551"/>
                  </a:lnTo>
                  <a:lnTo>
                    <a:pt x="1966" y="1579"/>
                  </a:lnTo>
                  <a:lnTo>
                    <a:pt x="1966" y="1860"/>
                  </a:lnTo>
                  <a:lnTo>
                    <a:pt x="2021" y="1860"/>
                  </a:lnTo>
                  <a:lnTo>
                    <a:pt x="2021" y="1844"/>
                  </a:lnTo>
                  <a:lnTo>
                    <a:pt x="2021" y="1844"/>
                  </a:lnTo>
                  <a:lnTo>
                    <a:pt x="2025" y="1849"/>
                  </a:lnTo>
                  <a:lnTo>
                    <a:pt x="2032" y="1854"/>
                  </a:lnTo>
                  <a:lnTo>
                    <a:pt x="2037" y="1857"/>
                  </a:lnTo>
                  <a:lnTo>
                    <a:pt x="2044" y="1860"/>
                  </a:lnTo>
                  <a:lnTo>
                    <a:pt x="2049" y="1862"/>
                  </a:lnTo>
                  <a:lnTo>
                    <a:pt x="2057" y="1864"/>
                  </a:lnTo>
                  <a:lnTo>
                    <a:pt x="2064" y="1865"/>
                  </a:lnTo>
                  <a:lnTo>
                    <a:pt x="2070" y="1866"/>
                  </a:lnTo>
                  <a:lnTo>
                    <a:pt x="2070" y="1866"/>
                  </a:lnTo>
                  <a:lnTo>
                    <a:pt x="2080" y="1865"/>
                  </a:lnTo>
                  <a:lnTo>
                    <a:pt x="2090" y="1864"/>
                  </a:lnTo>
                  <a:lnTo>
                    <a:pt x="2099" y="1861"/>
                  </a:lnTo>
                  <a:lnTo>
                    <a:pt x="2108" y="1857"/>
                  </a:lnTo>
                  <a:lnTo>
                    <a:pt x="2116" y="1853"/>
                  </a:lnTo>
                  <a:lnTo>
                    <a:pt x="2122" y="1848"/>
                  </a:lnTo>
                  <a:lnTo>
                    <a:pt x="2129" y="1841"/>
                  </a:lnTo>
                  <a:lnTo>
                    <a:pt x="2134" y="1835"/>
                  </a:lnTo>
                  <a:lnTo>
                    <a:pt x="2140" y="1826"/>
                  </a:lnTo>
                  <a:lnTo>
                    <a:pt x="2144" y="1817"/>
                  </a:lnTo>
                  <a:lnTo>
                    <a:pt x="2148" y="1807"/>
                  </a:lnTo>
                  <a:lnTo>
                    <a:pt x="2151" y="1797"/>
                  </a:lnTo>
                  <a:lnTo>
                    <a:pt x="2154" y="1786"/>
                  </a:lnTo>
                  <a:lnTo>
                    <a:pt x="2155" y="1774"/>
                  </a:lnTo>
                  <a:lnTo>
                    <a:pt x="2157" y="1761"/>
                  </a:lnTo>
                  <a:lnTo>
                    <a:pt x="2158" y="1747"/>
                  </a:lnTo>
                  <a:lnTo>
                    <a:pt x="2158" y="1747"/>
                  </a:lnTo>
                  <a:lnTo>
                    <a:pt x="2157" y="1734"/>
                  </a:lnTo>
                  <a:lnTo>
                    <a:pt x="2155" y="1722"/>
                  </a:lnTo>
                  <a:lnTo>
                    <a:pt x="2153" y="1710"/>
                  </a:lnTo>
                  <a:lnTo>
                    <a:pt x="2151" y="1699"/>
                  </a:lnTo>
                  <a:lnTo>
                    <a:pt x="2148" y="1689"/>
                  </a:lnTo>
                  <a:lnTo>
                    <a:pt x="2143" y="1680"/>
                  </a:lnTo>
                  <a:lnTo>
                    <a:pt x="2139" y="1672"/>
                  </a:lnTo>
                  <a:lnTo>
                    <a:pt x="2133" y="1664"/>
                  </a:lnTo>
                  <a:lnTo>
                    <a:pt x="2128" y="1657"/>
                  </a:lnTo>
                  <a:lnTo>
                    <a:pt x="2121" y="1651"/>
                  </a:lnTo>
                  <a:lnTo>
                    <a:pt x="2113" y="1645"/>
                  </a:lnTo>
                  <a:lnTo>
                    <a:pt x="2106" y="1641"/>
                  </a:lnTo>
                  <a:lnTo>
                    <a:pt x="2098" y="1637"/>
                  </a:lnTo>
                  <a:lnTo>
                    <a:pt x="2089" y="1635"/>
                  </a:lnTo>
                  <a:lnTo>
                    <a:pt x="2079" y="1634"/>
                  </a:lnTo>
                  <a:lnTo>
                    <a:pt x="2069" y="1633"/>
                  </a:lnTo>
                  <a:lnTo>
                    <a:pt x="2069" y="1633"/>
                  </a:lnTo>
                  <a:close/>
                  <a:moveTo>
                    <a:pt x="2059" y="1684"/>
                  </a:moveTo>
                  <a:lnTo>
                    <a:pt x="2059" y="1684"/>
                  </a:lnTo>
                  <a:lnTo>
                    <a:pt x="2067" y="1685"/>
                  </a:lnTo>
                  <a:lnTo>
                    <a:pt x="2075" y="1687"/>
                  </a:lnTo>
                  <a:lnTo>
                    <a:pt x="2081" y="1691"/>
                  </a:lnTo>
                  <a:lnTo>
                    <a:pt x="2088" y="1698"/>
                  </a:lnTo>
                  <a:lnTo>
                    <a:pt x="2094" y="1706"/>
                  </a:lnTo>
                  <a:lnTo>
                    <a:pt x="2097" y="1717"/>
                  </a:lnTo>
                  <a:lnTo>
                    <a:pt x="2100" y="1730"/>
                  </a:lnTo>
                  <a:lnTo>
                    <a:pt x="2101" y="1746"/>
                  </a:lnTo>
                  <a:lnTo>
                    <a:pt x="2101" y="1746"/>
                  </a:lnTo>
                  <a:lnTo>
                    <a:pt x="2100" y="1762"/>
                  </a:lnTo>
                  <a:lnTo>
                    <a:pt x="2098" y="1776"/>
                  </a:lnTo>
                  <a:lnTo>
                    <a:pt x="2096" y="1787"/>
                  </a:lnTo>
                  <a:lnTo>
                    <a:pt x="2091" y="1797"/>
                  </a:lnTo>
                  <a:lnTo>
                    <a:pt x="2085" y="1805"/>
                  </a:lnTo>
                  <a:lnTo>
                    <a:pt x="2078" y="1811"/>
                  </a:lnTo>
                  <a:lnTo>
                    <a:pt x="2070" y="1814"/>
                  </a:lnTo>
                  <a:lnTo>
                    <a:pt x="2061" y="1815"/>
                  </a:lnTo>
                  <a:lnTo>
                    <a:pt x="2061" y="1815"/>
                  </a:lnTo>
                  <a:lnTo>
                    <a:pt x="2053" y="1814"/>
                  </a:lnTo>
                  <a:lnTo>
                    <a:pt x="2046" y="1813"/>
                  </a:lnTo>
                  <a:lnTo>
                    <a:pt x="2041" y="1810"/>
                  </a:lnTo>
                  <a:lnTo>
                    <a:pt x="2035" y="1807"/>
                  </a:lnTo>
                  <a:lnTo>
                    <a:pt x="2026" y="1800"/>
                  </a:lnTo>
                  <a:lnTo>
                    <a:pt x="2021" y="1794"/>
                  </a:lnTo>
                  <a:lnTo>
                    <a:pt x="2021" y="1706"/>
                  </a:lnTo>
                  <a:lnTo>
                    <a:pt x="2021" y="1706"/>
                  </a:lnTo>
                  <a:lnTo>
                    <a:pt x="2024" y="1701"/>
                  </a:lnTo>
                  <a:lnTo>
                    <a:pt x="2029" y="1697"/>
                  </a:lnTo>
                  <a:lnTo>
                    <a:pt x="2033" y="1693"/>
                  </a:lnTo>
                  <a:lnTo>
                    <a:pt x="2037" y="1689"/>
                  </a:lnTo>
                  <a:lnTo>
                    <a:pt x="2043" y="1687"/>
                  </a:lnTo>
                  <a:lnTo>
                    <a:pt x="2048" y="1685"/>
                  </a:lnTo>
                  <a:lnTo>
                    <a:pt x="2054" y="1684"/>
                  </a:lnTo>
                  <a:lnTo>
                    <a:pt x="2059" y="1684"/>
                  </a:lnTo>
                  <a:lnTo>
                    <a:pt x="2059" y="1684"/>
                  </a:lnTo>
                  <a:close/>
                  <a:moveTo>
                    <a:pt x="1445" y="1654"/>
                  </a:moveTo>
                  <a:lnTo>
                    <a:pt x="1445" y="1654"/>
                  </a:lnTo>
                  <a:lnTo>
                    <a:pt x="1440" y="1650"/>
                  </a:lnTo>
                  <a:lnTo>
                    <a:pt x="1435" y="1645"/>
                  </a:lnTo>
                  <a:lnTo>
                    <a:pt x="1428" y="1642"/>
                  </a:lnTo>
                  <a:lnTo>
                    <a:pt x="1423" y="1639"/>
                  </a:lnTo>
                  <a:lnTo>
                    <a:pt x="1416" y="1636"/>
                  </a:lnTo>
                  <a:lnTo>
                    <a:pt x="1409" y="1634"/>
                  </a:lnTo>
                  <a:lnTo>
                    <a:pt x="1403" y="1634"/>
                  </a:lnTo>
                  <a:lnTo>
                    <a:pt x="1396" y="1633"/>
                  </a:lnTo>
                  <a:lnTo>
                    <a:pt x="1396" y="1633"/>
                  </a:lnTo>
                  <a:lnTo>
                    <a:pt x="1386" y="1634"/>
                  </a:lnTo>
                  <a:lnTo>
                    <a:pt x="1376" y="1635"/>
                  </a:lnTo>
                  <a:lnTo>
                    <a:pt x="1367" y="1637"/>
                  </a:lnTo>
                  <a:lnTo>
                    <a:pt x="1360" y="1641"/>
                  </a:lnTo>
                  <a:lnTo>
                    <a:pt x="1352" y="1645"/>
                  </a:lnTo>
                  <a:lnTo>
                    <a:pt x="1344" y="1651"/>
                  </a:lnTo>
                  <a:lnTo>
                    <a:pt x="1338" y="1657"/>
                  </a:lnTo>
                  <a:lnTo>
                    <a:pt x="1332" y="1664"/>
                  </a:lnTo>
                  <a:lnTo>
                    <a:pt x="1327" y="1672"/>
                  </a:lnTo>
                  <a:lnTo>
                    <a:pt x="1322" y="1680"/>
                  </a:lnTo>
                  <a:lnTo>
                    <a:pt x="1318" y="1689"/>
                  </a:lnTo>
                  <a:lnTo>
                    <a:pt x="1314" y="1699"/>
                  </a:lnTo>
                  <a:lnTo>
                    <a:pt x="1312" y="1710"/>
                  </a:lnTo>
                  <a:lnTo>
                    <a:pt x="1310" y="1722"/>
                  </a:lnTo>
                  <a:lnTo>
                    <a:pt x="1309" y="1734"/>
                  </a:lnTo>
                  <a:lnTo>
                    <a:pt x="1309" y="1747"/>
                  </a:lnTo>
                  <a:lnTo>
                    <a:pt x="1309" y="1747"/>
                  </a:lnTo>
                  <a:lnTo>
                    <a:pt x="1309" y="1761"/>
                  </a:lnTo>
                  <a:lnTo>
                    <a:pt x="1310" y="1773"/>
                  </a:lnTo>
                  <a:lnTo>
                    <a:pt x="1312" y="1785"/>
                  </a:lnTo>
                  <a:lnTo>
                    <a:pt x="1314" y="1796"/>
                  </a:lnTo>
                  <a:lnTo>
                    <a:pt x="1318" y="1807"/>
                  </a:lnTo>
                  <a:lnTo>
                    <a:pt x="1321" y="1817"/>
                  </a:lnTo>
                  <a:lnTo>
                    <a:pt x="1327" y="1826"/>
                  </a:lnTo>
                  <a:lnTo>
                    <a:pt x="1331" y="1834"/>
                  </a:lnTo>
                  <a:lnTo>
                    <a:pt x="1338" y="1841"/>
                  </a:lnTo>
                  <a:lnTo>
                    <a:pt x="1343" y="1847"/>
                  </a:lnTo>
                  <a:lnTo>
                    <a:pt x="1351" y="1853"/>
                  </a:lnTo>
                  <a:lnTo>
                    <a:pt x="1359" y="1857"/>
                  </a:lnTo>
                  <a:lnTo>
                    <a:pt x="1366" y="1860"/>
                  </a:lnTo>
                  <a:lnTo>
                    <a:pt x="1375" y="1864"/>
                  </a:lnTo>
                  <a:lnTo>
                    <a:pt x="1385" y="1865"/>
                  </a:lnTo>
                  <a:lnTo>
                    <a:pt x="1395" y="1865"/>
                  </a:lnTo>
                  <a:lnTo>
                    <a:pt x="1395" y="1865"/>
                  </a:lnTo>
                  <a:lnTo>
                    <a:pt x="1402" y="1865"/>
                  </a:lnTo>
                  <a:lnTo>
                    <a:pt x="1408" y="1864"/>
                  </a:lnTo>
                  <a:lnTo>
                    <a:pt x="1415" y="1862"/>
                  </a:lnTo>
                  <a:lnTo>
                    <a:pt x="1421" y="1860"/>
                  </a:lnTo>
                  <a:lnTo>
                    <a:pt x="1428" y="1857"/>
                  </a:lnTo>
                  <a:lnTo>
                    <a:pt x="1434" y="1853"/>
                  </a:lnTo>
                  <a:lnTo>
                    <a:pt x="1439" y="1849"/>
                  </a:lnTo>
                  <a:lnTo>
                    <a:pt x="1445" y="1844"/>
                  </a:lnTo>
                  <a:lnTo>
                    <a:pt x="1445" y="1849"/>
                  </a:lnTo>
                  <a:lnTo>
                    <a:pt x="1445" y="1849"/>
                  </a:lnTo>
                  <a:lnTo>
                    <a:pt x="1445" y="1858"/>
                  </a:lnTo>
                  <a:lnTo>
                    <a:pt x="1444" y="1868"/>
                  </a:lnTo>
                  <a:lnTo>
                    <a:pt x="1441" y="1878"/>
                  </a:lnTo>
                  <a:lnTo>
                    <a:pt x="1439" y="1882"/>
                  </a:lnTo>
                  <a:lnTo>
                    <a:pt x="1436" y="1887"/>
                  </a:lnTo>
                  <a:lnTo>
                    <a:pt x="1433" y="1891"/>
                  </a:lnTo>
                  <a:lnTo>
                    <a:pt x="1428" y="1896"/>
                  </a:lnTo>
                  <a:lnTo>
                    <a:pt x="1421" y="1899"/>
                  </a:lnTo>
                  <a:lnTo>
                    <a:pt x="1415" y="1901"/>
                  </a:lnTo>
                  <a:lnTo>
                    <a:pt x="1407" y="1904"/>
                  </a:lnTo>
                  <a:lnTo>
                    <a:pt x="1397" y="1905"/>
                  </a:lnTo>
                  <a:lnTo>
                    <a:pt x="1386" y="1908"/>
                  </a:lnTo>
                  <a:lnTo>
                    <a:pt x="1374" y="1908"/>
                  </a:lnTo>
                  <a:lnTo>
                    <a:pt x="1372" y="1908"/>
                  </a:lnTo>
                  <a:lnTo>
                    <a:pt x="1391" y="1951"/>
                  </a:lnTo>
                  <a:lnTo>
                    <a:pt x="1392" y="1951"/>
                  </a:lnTo>
                  <a:lnTo>
                    <a:pt x="1392" y="1951"/>
                  </a:lnTo>
                  <a:lnTo>
                    <a:pt x="1405" y="1951"/>
                  </a:lnTo>
                  <a:lnTo>
                    <a:pt x="1417" y="1948"/>
                  </a:lnTo>
                  <a:lnTo>
                    <a:pt x="1429" y="1946"/>
                  </a:lnTo>
                  <a:lnTo>
                    <a:pt x="1439" y="1943"/>
                  </a:lnTo>
                  <a:lnTo>
                    <a:pt x="1449" y="1940"/>
                  </a:lnTo>
                  <a:lnTo>
                    <a:pt x="1458" y="1935"/>
                  </a:lnTo>
                  <a:lnTo>
                    <a:pt x="1466" y="1929"/>
                  </a:lnTo>
                  <a:lnTo>
                    <a:pt x="1473" y="1923"/>
                  </a:lnTo>
                  <a:lnTo>
                    <a:pt x="1480" y="1915"/>
                  </a:lnTo>
                  <a:lnTo>
                    <a:pt x="1484" y="1907"/>
                  </a:lnTo>
                  <a:lnTo>
                    <a:pt x="1490" y="1898"/>
                  </a:lnTo>
                  <a:lnTo>
                    <a:pt x="1493" y="1888"/>
                  </a:lnTo>
                  <a:lnTo>
                    <a:pt x="1497" y="1877"/>
                  </a:lnTo>
                  <a:lnTo>
                    <a:pt x="1499" y="1866"/>
                  </a:lnTo>
                  <a:lnTo>
                    <a:pt x="1500" y="1854"/>
                  </a:lnTo>
                  <a:lnTo>
                    <a:pt x="1500" y="1839"/>
                  </a:lnTo>
                  <a:lnTo>
                    <a:pt x="1500" y="1639"/>
                  </a:lnTo>
                  <a:lnTo>
                    <a:pt x="1445" y="1639"/>
                  </a:lnTo>
                  <a:lnTo>
                    <a:pt x="1445" y="1654"/>
                  </a:lnTo>
                  <a:close/>
                  <a:moveTo>
                    <a:pt x="1445" y="1706"/>
                  </a:moveTo>
                  <a:lnTo>
                    <a:pt x="1445" y="1793"/>
                  </a:lnTo>
                  <a:lnTo>
                    <a:pt x="1445" y="1793"/>
                  </a:lnTo>
                  <a:lnTo>
                    <a:pt x="1438" y="1801"/>
                  </a:lnTo>
                  <a:lnTo>
                    <a:pt x="1429" y="1808"/>
                  </a:lnTo>
                  <a:lnTo>
                    <a:pt x="1425" y="1811"/>
                  </a:lnTo>
                  <a:lnTo>
                    <a:pt x="1419" y="1813"/>
                  </a:lnTo>
                  <a:lnTo>
                    <a:pt x="1413" y="1814"/>
                  </a:lnTo>
                  <a:lnTo>
                    <a:pt x="1406" y="1815"/>
                  </a:lnTo>
                  <a:lnTo>
                    <a:pt x="1406" y="1815"/>
                  </a:lnTo>
                  <a:lnTo>
                    <a:pt x="1398" y="1814"/>
                  </a:lnTo>
                  <a:lnTo>
                    <a:pt x="1392" y="1812"/>
                  </a:lnTo>
                  <a:lnTo>
                    <a:pt x="1384" y="1807"/>
                  </a:lnTo>
                  <a:lnTo>
                    <a:pt x="1378" y="1802"/>
                  </a:lnTo>
                  <a:lnTo>
                    <a:pt x="1373" y="1793"/>
                  </a:lnTo>
                  <a:lnTo>
                    <a:pt x="1369" y="1781"/>
                  </a:lnTo>
                  <a:lnTo>
                    <a:pt x="1365" y="1765"/>
                  </a:lnTo>
                  <a:lnTo>
                    <a:pt x="1364" y="1746"/>
                  </a:lnTo>
                  <a:lnTo>
                    <a:pt x="1364" y="1746"/>
                  </a:lnTo>
                  <a:lnTo>
                    <a:pt x="1365" y="1728"/>
                  </a:lnTo>
                  <a:lnTo>
                    <a:pt x="1369" y="1715"/>
                  </a:lnTo>
                  <a:lnTo>
                    <a:pt x="1373" y="1704"/>
                  </a:lnTo>
                  <a:lnTo>
                    <a:pt x="1378" y="1696"/>
                  </a:lnTo>
                  <a:lnTo>
                    <a:pt x="1384" y="1689"/>
                  </a:lnTo>
                  <a:lnTo>
                    <a:pt x="1392" y="1686"/>
                  </a:lnTo>
                  <a:lnTo>
                    <a:pt x="1398" y="1684"/>
                  </a:lnTo>
                  <a:lnTo>
                    <a:pt x="1406" y="1684"/>
                  </a:lnTo>
                  <a:lnTo>
                    <a:pt x="1406" y="1684"/>
                  </a:lnTo>
                  <a:lnTo>
                    <a:pt x="1413" y="1684"/>
                  </a:lnTo>
                  <a:lnTo>
                    <a:pt x="1419" y="1686"/>
                  </a:lnTo>
                  <a:lnTo>
                    <a:pt x="1426" y="1688"/>
                  </a:lnTo>
                  <a:lnTo>
                    <a:pt x="1430" y="1690"/>
                  </a:lnTo>
                  <a:lnTo>
                    <a:pt x="1435" y="1695"/>
                  </a:lnTo>
                  <a:lnTo>
                    <a:pt x="1439" y="1698"/>
                  </a:lnTo>
                  <a:lnTo>
                    <a:pt x="1445" y="1706"/>
                  </a:lnTo>
                  <a:lnTo>
                    <a:pt x="1445" y="1706"/>
                  </a:lnTo>
                  <a:close/>
                  <a:moveTo>
                    <a:pt x="1671" y="1693"/>
                  </a:moveTo>
                  <a:lnTo>
                    <a:pt x="1671" y="1693"/>
                  </a:lnTo>
                  <a:lnTo>
                    <a:pt x="1684" y="1686"/>
                  </a:lnTo>
                  <a:lnTo>
                    <a:pt x="1697" y="1682"/>
                  </a:lnTo>
                  <a:lnTo>
                    <a:pt x="1712" y="1678"/>
                  </a:lnTo>
                  <a:lnTo>
                    <a:pt x="1727" y="1677"/>
                  </a:lnTo>
                  <a:lnTo>
                    <a:pt x="1727" y="1677"/>
                  </a:lnTo>
                  <a:lnTo>
                    <a:pt x="1737" y="1678"/>
                  </a:lnTo>
                  <a:lnTo>
                    <a:pt x="1745" y="1679"/>
                  </a:lnTo>
                  <a:lnTo>
                    <a:pt x="1751" y="1682"/>
                  </a:lnTo>
                  <a:lnTo>
                    <a:pt x="1757" y="1686"/>
                  </a:lnTo>
                  <a:lnTo>
                    <a:pt x="1761" y="1690"/>
                  </a:lnTo>
                  <a:lnTo>
                    <a:pt x="1765" y="1696"/>
                  </a:lnTo>
                  <a:lnTo>
                    <a:pt x="1767" y="1701"/>
                  </a:lnTo>
                  <a:lnTo>
                    <a:pt x="1767" y="1709"/>
                  </a:lnTo>
                  <a:lnTo>
                    <a:pt x="1767" y="1725"/>
                  </a:lnTo>
                  <a:lnTo>
                    <a:pt x="1767" y="1725"/>
                  </a:lnTo>
                  <a:lnTo>
                    <a:pt x="1757" y="1720"/>
                  </a:lnTo>
                  <a:lnTo>
                    <a:pt x="1745" y="1717"/>
                  </a:lnTo>
                  <a:lnTo>
                    <a:pt x="1733" y="1715"/>
                  </a:lnTo>
                  <a:lnTo>
                    <a:pt x="1719" y="1714"/>
                  </a:lnTo>
                  <a:lnTo>
                    <a:pt x="1719" y="1714"/>
                  </a:lnTo>
                  <a:lnTo>
                    <a:pt x="1704" y="1715"/>
                  </a:lnTo>
                  <a:lnTo>
                    <a:pt x="1689" y="1718"/>
                  </a:lnTo>
                  <a:lnTo>
                    <a:pt x="1674" y="1722"/>
                  </a:lnTo>
                  <a:lnTo>
                    <a:pt x="1667" y="1726"/>
                  </a:lnTo>
                  <a:lnTo>
                    <a:pt x="1660" y="1730"/>
                  </a:lnTo>
                  <a:lnTo>
                    <a:pt x="1654" y="1734"/>
                  </a:lnTo>
                  <a:lnTo>
                    <a:pt x="1649" y="1740"/>
                  </a:lnTo>
                  <a:lnTo>
                    <a:pt x="1643" y="1746"/>
                  </a:lnTo>
                  <a:lnTo>
                    <a:pt x="1639" y="1752"/>
                  </a:lnTo>
                  <a:lnTo>
                    <a:pt x="1636" y="1760"/>
                  </a:lnTo>
                  <a:lnTo>
                    <a:pt x="1633" y="1769"/>
                  </a:lnTo>
                  <a:lnTo>
                    <a:pt x="1632" y="1778"/>
                  </a:lnTo>
                  <a:lnTo>
                    <a:pt x="1631" y="1786"/>
                  </a:lnTo>
                  <a:lnTo>
                    <a:pt x="1631" y="1786"/>
                  </a:lnTo>
                  <a:lnTo>
                    <a:pt x="1632" y="1797"/>
                  </a:lnTo>
                  <a:lnTo>
                    <a:pt x="1633" y="1807"/>
                  </a:lnTo>
                  <a:lnTo>
                    <a:pt x="1636" y="1815"/>
                  </a:lnTo>
                  <a:lnTo>
                    <a:pt x="1639" y="1824"/>
                  </a:lnTo>
                  <a:lnTo>
                    <a:pt x="1642" y="1830"/>
                  </a:lnTo>
                  <a:lnTo>
                    <a:pt x="1648" y="1837"/>
                  </a:lnTo>
                  <a:lnTo>
                    <a:pt x="1652" y="1843"/>
                  </a:lnTo>
                  <a:lnTo>
                    <a:pt x="1659" y="1848"/>
                  </a:lnTo>
                  <a:lnTo>
                    <a:pt x="1664" y="1853"/>
                  </a:lnTo>
                  <a:lnTo>
                    <a:pt x="1671" y="1856"/>
                  </a:lnTo>
                  <a:lnTo>
                    <a:pt x="1685" y="1861"/>
                  </a:lnTo>
                  <a:lnTo>
                    <a:pt x="1700" y="1865"/>
                  </a:lnTo>
                  <a:lnTo>
                    <a:pt x="1714" y="1866"/>
                  </a:lnTo>
                  <a:lnTo>
                    <a:pt x="1714" y="1866"/>
                  </a:lnTo>
                  <a:lnTo>
                    <a:pt x="1726" y="1864"/>
                  </a:lnTo>
                  <a:lnTo>
                    <a:pt x="1734" y="1862"/>
                  </a:lnTo>
                  <a:lnTo>
                    <a:pt x="1740" y="1860"/>
                  </a:lnTo>
                  <a:lnTo>
                    <a:pt x="1748" y="1857"/>
                  </a:lnTo>
                  <a:lnTo>
                    <a:pt x="1755" y="1853"/>
                  </a:lnTo>
                  <a:lnTo>
                    <a:pt x="1761" y="1848"/>
                  </a:lnTo>
                  <a:lnTo>
                    <a:pt x="1767" y="1843"/>
                  </a:lnTo>
                  <a:lnTo>
                    <a:pt x="1767" y="1860"/>
                  </a:lnTo>
                  <a:lnTo>
                    <a:pt x="1822" y="1860"/>
                  </a:lnTo>
                  <a:lnTo>
                    <a:pt x="1822" y="1710"/>
                  </a:lnTo>
                  <a:lnTo>
                    <a:pt x="1822" y="1710"/>
                  </a:lnTo>
                  <a:lnTo>
                    <a:pt x="1822" y="1701"/>
                  </a:lnTo>
                  <a:lnTo>
                    <a:pt x="1821" y="1694"/>
                  </a:lnTo>
                  <a:lnTo>
                    <a:pt x="1819" y="1686"/>
                  </a:lnTo>
                  <a:lnTo>
                    <a:pt x="1817" y="1678"/>
                  </a:lnTo>
                  <a:lnTo>
                    <a:pt x="1812" y="1672"/>
                  </a:lnTo>
                  <a:lnTo>
                    <a:pt x="1809" y="1665"/>
                  </a:lnTo>
                  <a:lnTo>
                    <a:pt x="1803" y="1659"/>
                  </a:lnTo>
                  <a:lnTo>
                    <a:pt x="1798" y="1654"/>
                  </a:lnTo>
                  <a:lnTo>
                    <a:pt x="1792" y="1650"/>
                  </a:lnTo>
                  <a:lnTo>
                    <a:pt x="1786" y="1645"/>
                  </a:lnTo>
                  <a:lnTo>
                    <a:pt x="1778" y="1642"/>
                  </a:lnTo>
                  <a:lnTo>
                    <a:pt x="1770" y="1639"/>
                  </a:lnTo>
                  <a:lnTo>
                    <a:pt x="1761" y="1636"/>
                  </a:lnTo>
                  <a:lnTo>
                    <a:pt x="1753" y="1635"/>
                  </a:lnTo>
                  <a:lnTo>
                    <a:pt x="1743" y="1634"/>
                  </a:lnTo>
                  <a:lnTo>
                    <a:pt x="1733" y="1633"/>
                  </a:lnTo>
                  <a:lnTo>
                    <a:pt x="1733" y="1633"/>
                  </a:lnTo>
                  <a:lnTo>
                    <a:pt x="1721" y="1634"/>
                  </a:lnTo>
                  <a:lnTo>
                    <a:pt x="1711" y="1634"/>
                  </a:lnTo>
                  <a:lnTo>
                    <a:pt x="1700" y="1636"/>
                  </a:lnTo>
                  <a:lnTo>
                    <a:pt x="1689" y="1639"/>
                  </a:lnTo>
                  <a:lnTo>
                    <a:pt x="1679" y="1642"/>
                  </a:lnTo>
                  <a:lnTo>
                    <a:pt x="1669" y="1645"/>
                  </a:lnTo>
                  <a:lnTo>
                    <a:pt x="1659" y="1650"/>
                  </a:lnTo>
                  <a:lnTo>
                    <a:pt x="1649" y="1655"/>
                  </a:lnTo>
                  <a:lnTo>
                    <a:pt x="1671" y="1693"/>
                  </a:lnTo>
                  <a:close/>
                  <a:moveTo>
                    <a:pt x="1686" y="1786"/>
                  </a:moveTo>
                  <a:lnTo>
                    <a:pt x="1686" y="1786"/>
                  </a:lnTo>
                  <a:lnTo>
                    <a:pt x="1686" y="1780"/>
                  </a:lnTo>
                  <a:lnTo>
                    <a:pt x="1689" y="1773"/>
                  </a:lnTo>
                  <a:lnTo>
                    <a:pt x="1692" y="1768"/>
                  </a:lnTo>
                  <a:lnTo>
                    <a:pt x="1696" y="1763"/>
                  </a:lnTo>
                  <a:lnTo>
                    <a:pt x="1702" y="1760"/>
                  </a:lnTo>
                  <a:lnTo>
                    <a:pt x="1708" y="1758"/>
                  </a:lnTo>
                  <a:lnTo>
                    <a:pt x="1716" y="1755"/>
                  </a:lnTo>
                  <a:lnTo>
                    <a:pt x="1724" y="1755"/>
                  </a:lnTo>
                  <a:lnTo>
                    <a:pt x="1724" y="1755"/>
                  </a:lnTo>
                  <a:lnTo>
                    <a:pt x="1736" y="1755"/>
                  </a:lnTo>
                  <a:lnTo>
                    <a:pt x="1747" y="1758"/>
                  </a:lnTo>
                  <a:lnTo>
                    <a:pt x="1757" y="1761"/>
                  </a:lnTo>
                  <a:lnTo>
                    <a:pt x="1767" y="1766"/>
                  </a:lnTo>
                  <a:lnTo>
                    <a:pt x="1767" y="1796"/>
                  </a:lnTo>
                  <a:lnTo>
                    <a:pt x="1767" y="1796"/>
                  </a:lnTo>
                  <a:lnTo>
                    <a:pt x="1765" y="1801"/>
                  </a:lnTo>
                  <a:lnTo>
                    <a:pt x="1760" y="1805"/>
                  </a:lnTo>
                  <a:lnTo>
                    <a:pt x="1756" y="1810"/>
                  </a:lnTo>
                  <a:lnTo>
                    <a:pt x="1750" y="1813"/>
                  </a:lnTo>
                  <a:lnTo>
                    <a:pt x="1745" y="1816"/>
                  </a:lnTo>
                  <a:lnTo>
                    <a:pt x="1738" y="1818"/>
                  </a:lnTo>
                  <a:lnTo>
                    <a:pt x="1732" y="1819"/>
                  </a:lnTo>
                  <a:lnTo>
                    <a:pt x="1724" y="1821"/>
                  </a:lnTo>
                  <a:lnTo>
                    <a:pt x="1724" y="1821"/>
                  </a:lnTo>
                  <a:lnTo>
                    <a:pt x="1716" y="1819"/>
                  </a:lnTo>
                  <a:lnTo>
                    <a:pt x="1708" y="1817"/>
                  </a:lnTo>
                  <a:lnTo>
                    <a:pt x="1702" y="1815"/>
                  </a:lnTo>
                  <a:lnTo>
                    <a:pt x="1696" y="1811"/>
                  </a:lnTo>
                  <a:lnTo>
                    <a:pt x="1692" y="1806"/>
                  </a:lnTo>
                  <a:lnTo>
                    <a:pt x="1689" y="1801"/>
                  </a:lnTo>
                  <a:lnTo>
                    <a:pt x="1687" y="1794"/>
                  </a:lnTo>
                  <a:lnTo>
                    <a:pt x="1686" y="1786"/>
                  </a:lnTo>
                  <a:lnTo>
                    <a:pt x="1686" y="1786"/>
                  </a:lnTo>
                  <a:close/>
                  <a:moveTo>
                    <a:pt x="2333" y="1796"/>
                  </a:moveTo>
                  <a:lnTo>
                    <a:pt x="2333" y="1796"/>
                  </a:lnTo>
                  <a:lnTo>
                    <a:pt x="2325" y="1803"/>
                  </a:lnTo>
                  <a:lnTo>
                    <a:pt x="2315" y="1808"/>
                  </a:lnTo>
                  <a:lnTo>
                    <a:pt x="2310" y="1811"/>
                  </a:lnTo>
                  <a:lnTo>
                    <a:pt x="2303" y="1813"/>
                  </a:lnTo>
                  <a:lnTo>
                    <a:pt x="2297" y="1814"/>
                  </a:lnTo>
                  <a:lnTo>
                    <a:pt x="2290" y="1815"/>
                  </a:lnTo>
                  <a:lnTo>
                    <a:pt x="2290" y="1815"/>
                  </a:lnTo>
                  <a:lnTo>
                    <a:pt x="2285" y="1814"/>
                  </a:lnTo>
                  <a:lnTo>
                    <a:pt x="2278" y="1814"/>
                  </a:lnTo>
                  <a:lnTo>
                    <a:pt x="2270" y="1812"/>
                  </a:lnTo>
                  <a:lnTo>
                    <a:pt x="2261" y="1807"/>
                  </a:lnTo>
                  <a:lnTo>
                    <a:pt x="2254" y="1802"/>
                  </a:lnTo>
                  <a:lnTo>
                    <a:pt x="2250" y="1797"/>
                  </a:lnTo>
                  <a:lnTo>
                    <a:pt x="2247" y="1793"/>
                  </a:lnTo>
                  <a:lnTo>
                    <a:pt x="2245" y="1787"/>
                  </a:lnTo>
                  <a:lnTo>
                    <a:pt x="2243" y="1781"/>
                  </a:lnTo>
                  <a:lnTo>
                    <a:pt x="2242" y="1774"/>
                  </a:lnTo>
                  <a:lnTo>
                    <a:pt x="2240" y="1766"/>
                  </a:lnTo>
                  <a:lnTo>
                    <a:pt x="2376" y="1766"/>
                  </a:lnTo>
                  <a:lnTo>
                    <a:pt x="2376" y="1766"/>
                  </a:lnTo>
                  <a:lnTo>
                    <a:pt x="2377" y="1750"/>
                  </a:lnTo>
                  <a:lnTo>
                    <a:pt x="2377" y="1750"/>
                  </a:lnTo>
                  <a:lnTo>
                    <a:pt x="2377" y="1737"/>
                  </a:lnTo>
                  <a:lnTo>
                    <a:pt x="2375" y="1725"/>
                  </a:lnTo>
                  <a:lnTo>
                    <a:pt x="2374" y="1712"/>
                  </a:lnTo>
                  <a:lnTo>
                    <a:pt x="2371" y="1701"/>
                  </a:lnTo>
                  <a:lnTo>
                    <a:pt x="2367" y="1691"/>
                  </a:lnTo>
                  <a:lnTo>
                    <a:pt x="2363" y="1682"/>
                  </a:lnTo>
                  <a:lnTo>
                    <a:pt x="2357" y="1673"/>
                  </a:lnTo>
                  <a:lnTo>
                    <a:pt x="2352" y="1665"/>
                  </a:lnTo>
                  <a:lnTo>
                    <a:pt x="2345" y="1657"/>
                  </a:lnTo>
                  <a:lnTo>
                    <a:pt x="2339" y="1652"/>
                  </a:lnTo>
                  <a:lnTo>
                    <a:pt x="2331" y="1646"/>
                  </a:lnTo>
                  <a:lnTo>
                    <a:pt x="2322" y="1642"/>
                  </a:lnTo>
                  <a:lnTo>
                    <a:pt x="2313" y="1639"/>
                  </a:lnTo>
                  <a:lnTo>
                    <a:pt x="2304" y="1635"/>
                  </a:lnTo>
                  <a:lnTo>
                    <a:pt x="2294" y="1634"/>
                  </a:lnTo>
                  <a:lnTo>
                    <a:pt x="2283" y="1633"/>
                  </a:lnTo>
                  <a:lnTo>
                    <a:pt x="2283" y="1633"/>
                  </a:lnTo>
                  <a:lnTo>
                    <a:pt x="2274" y="1634"/>
                  </a:lnTo>
                  <a:lnTo>
                    <a:pt x="2264" y="1635"/>
                  </a:lnTo>
                  <a:lnTo>
                    <a:pt x="2254" y="1639"/>
                  </a:lnTo>
                  <a:lnTo>
                    <a:pt x="2244" y="1642"/>
                  </a:lnTo>
                  <a:lnTo>
                    <a:pt x="2235" y="1646"/>
                  </a:lnTo>
                  <a:lnTo>
                    <a:pt x="2227" y="1653"/>
                  </a:lnTo>
                  <a:lnTo>
                    <a:pt x="2219" y="1658"/>
                  </a:lnTo>
                  <a:lnTo>
                    <a:pt x="2213" y="1666"/>
                  </a:lnTo>
                  <a:lnTo>
                    <a:pt x="2206" y="1674"/>
                  </a:lnTo>
                  <a:lnTo>
                    <a:pt x="2201" y="1683"/>
                  </a:lnTo>
                  <a:lnTo>
                    <a:pt x="2196" y="1693"/>
                  </a:lnTo>
                  <a:lnTo>
                    <a:pt x="2192" y="1703"/>
                  </a:lnTo>
                  <a:lnTo>
                    <a:pt x="2189" y="1714"/>
                  </a:lnTo>
                  <a:lnTo>
                    <a:pt x="2186" y="1726"/>
                  </a:lnTo>
                  <a:lnTo>
                    <a:pt x="2185" y="1737"/>
                  </a:lnTo>
                  <a:lnTo>
                    <a:pt x="2184" y="1750"/>
                  </a:lnTo>
                  <a:lnTo>
                    <a:pt x="2184" y="1750"/>
                  </a:lnTo>
                  <a:lnTo>
                    <a:pt x="2185" y="1762"/>
                  </a:lnTo>
                  <a:lnTo>
                    <a:pt x="2186" y="1774"/>
                  </a:lnTo>
                  <a:lnTo>
                    <a:pt x="2189" y="1786"/>
                  </a:lnTo>
                  <a:lnTo>
                    <a:pt x="2192" y="1797"/>
                  </a:lnTo>
                  <a:lnTo>
                    <a:pt x="2196" y="1807"/>
                  </a:lnTo>
                  <a:lnTo>
                    <a:pt x="2201" y="1817"/>
                  </a:lnTo>
                  <a:lnTo>
                    <a:pt x="2206" y="1826"/>
                  </a:lnTo>
                  <a:lnTo>
                    <a:pt x="2213" y="1834"/>
                  </a:lnTo>
                  <a:lnTo>
                    <a:pt x="2221" y="1840"/>
                  </a:lnTo>
                  <a:lnTo>
                    <a:pt x="2228" y="1847"/>
                  </a:lnTo>
                  <a:lnTo>
                    <a:pt x="2237" y="1853"/>
                  </a:lnTo>
                  <a:lnTo>
                    <a:pt x="2246" y="1857"/>
                  </a:lnTo>
                  <a:lnTo>
                    <a:pt x="2256" y="1860"/>
                  </a:lnTo>
                  <a:lnTo>
                    <a:pt x="2267" y="1864"/>
                  </a:lnTo>
                  <a:lnTo>
                    <a:pt x="2278" y="1865"/>
                  </a:lnTo>
                  <a:lnTo>
                    <a:pt x="2290" y="1866"/>
                  </a:lnTo>
                  <a:lnTo>
                    <a:pt x="2290" y="1866"/>
                  </a:lnTo>
                  <a:lnTo>
                    <a:pt x="2301" y="1865"/>
                  </a:lnTo>
                  <a:lnTo>
                    <a:pt x="2311" y="1864"/>
                  </a:lnTo>
                  <a:lnTo>
                    <a:pt x="2322" y="1860"/>
                  </a:lnTo>
                  <a:lnTo>
                    <a:pt x="2332" y="1857"/>
                  </a:lnTo>
                  <a:lnTo>
                    <a:pt x="2342" y="1851"/>
                  </a:lnTo>
                  <a:lnTo>
                    <a:pt x="2351" y="1846"/>
                  </a:lnTo>
                  <a:lnTo>
                    <a:pt x="2360" y="1838"/>
                  </a:lnTo>
                  <a:lnTo>
                    <a:pt x="2368" y="1830"/>
                  </a:lnTo>
                  <a:lnTo>
                    <a:pt x="2333" y="1796"/>
                  </a:lnTo>
                  <a:close/>
                  <a:moveTo>
                    <a:pt x="2242" y="1726"/>
                  </a:moveTo>
                  <a:lnTo>
                    <a:pt x="2242" y="1726"/>
                  </a:lnTo>
                  <a:lnTo>
                    <a:pt x="2243" y="1716"/>
                  </a:lnTo>
                  <a:lnTo>
                    <a:pt x="2245" y="1707"/>
                  </a:lnTo>
                  <a:lnTo>
                    <a:pt x="2248" y="1699"/>
                  </a:lnTo>
                  <a:lnTo>
                    <a:pt x="2254" y="1693"/>
                  </a:lnTo>
                  <a:lnTo>
                    <a:pt x="2259" y="1687"/>
                  </a:lnTo>
                  <a:lnTo>
                    <a:pt x="2266" y="1684"/>
                  </a:lnTo>
                  <a:lnTo>
                    <a:pt x="2274" y="1680"/>
                  </a:lnTo>
                  <a:lnTo>
                    <a:pt x="2282" y="1680"/>
                  </a:lnTo>
                  <a:lnTo>
                    <a:pt x="2282" y="1680"/>
                  </a:lnTo>
                  <a:lnTo>
                    <a:pt x="2292" y="1682"/>
                  </a:lnTo>
                  <a:lnTo>
                    <a:pt x="2301" y="1684"/>
                  </a:lnTo>
                  <a:lnTo>
                    <a:pt x="2308" y="1688"/>
                  </a:lnTo>
                  <a:lnTo>
                    <a:pt x="2313" y="1695"/>
                  </a:lnTo>
                  <a:lnTo>
                    <a:pt x="2318" y="1701"/>
                  </a:lnTo>
                  <a:lnTo>
                    <a:pt x="2321" y="1709"/>
                  </a:lnTo>
                  <a:lnTo>
                    <a:pt x="2323" y="1718"/>
                  </a:lnTo>
                  <a:lnTo>
                    <a:pt x="2324" y="1726"/>
                  </a:lnTo>
                  <a:lnTo>
                    <a:pt x="2242" y="1726"/>
                  </a:lnTo>
                  <a:close/>
                  <a:moveTo>
                    <a:pt x="2864" y="1796"/>
                  </a:moveTo>
                  <a:lnTo>
                    <a:pt x="2864" y="1796"/>
                  </a:lnTo>
                  <a:lnTo>
                    <a:pt x="2855" y="1803"/>
                  </a:lnTo>
                  <a:lnTo>
                    <a:pt x="2846" y="1808"/>
                  </a:lnTo>
                  <a:lnTo>
                    <a:pt x="2840" y="1811"/>
                  </a:lnTo>
                  <a:lnTo>
                    <a:pt x="2834" y="1813"/>
                  </a:lnTo>
                  <a:lnTo>
                    <a:pt x="2828" y="1814"/>
                  </a:lnTo>
                  <a:lnTo>
                    <a:pt x="2820" y="1815"/>
                  </a:lnTo>
                  <a:lnTo>
                    <a:pt x="2820" y="1815"/>
                  </a:lnTo>
                  <a:lnTo>
                    <a:pt x="2814" y="1814"/>
                  </a:lnTo>
                  <a:lnTo>
                    <a:pt x="2808" y="1814"/>
                  </a:lnTo>
                  <a:lnTo>
                    <a:pt x="2800" y="1812"/>
                  </a:lnTo>
                  <a:lnTo>
                    <a:pt x="2792" y="1807"/>
                  </a:lnTo>
                  <a:lnTo>
                    <a:pt x="2784" y="1802"/>
                  </a:lnTo>
                  <a:lnTo>
                    <a:pt x="2781" y="1797"/>
                  </a:lnTo>
                  <a:lnTo>
                    <a:pt x="2778" y="1793"/>
                  </a:lnTo>
                  <a:lnTo>
                    <a:pt x="2776" y="1787"/>
                  </a:lnTo>
                  <a:lnTo>
                    <a:pt x="2773" y="1781"/>
                  </a:lnTo>
                  <a:lnTo>
                    <a:pt x="2771" y="1774"/>
                  </a:lnTo>
                  <a:lnTo>
                    <a:pt x="2770" y="1766"/>
                  </a:lnTo>
                  <a:lnTo>
                    <a:pt x="2907" y="1766"/>
                  </a:lnTo>
                  <a:lnTo>
                    <a:pt x="2907" y="1766"/>
                  </a:lnTo>
                  <a:lnTo>
                    <a:pt x="2908" y="1750"/>
                  </a:lnTo>
                  <a:lnTo>
                    <a:pt x="2908" y="1750"/>
                  </a:lnTo>
                  <a:lnTo>
                    <a:pt x="2907" y="1737"/>
                  </a:lnTo>
                  <a:lnTo>
                    <a:pt x="2906" y="1725"/>
                  </a:lnTo>
                  <a:lnTo>
                    <a:pt x="2904" y="1712"/>
                  </a:lnTo>
                  <a:lnTo>
                    <a:pt x="2901" y="1701"/>
                  </a:lnTo>
                  <a:lnTo>
                    <a:pt x="2897" y="1691"/>
                  </a:lnTo>
                  <a:lnTo>
                    <a:pt x="2893" y="1682"/>
                  </a:lnTo>
                  <a:lnTo>
                    <a:pt x="2888" y="1673"/>
                  </a:lnTo>
                  <a:lnTo>
                    <a:pt x="2883" y="1665"/>
                  </a:lnTo>
                  <a:lnTo>
                    <a:pt x="2876" y="1657"/>
                  </a:lnTo>
                  <a:lnTo>
                    <a:pt x="2868" y="1652"/>
                  </a:lnTo>
                  <a:lnTo>
                    <a:pt x="2861" y="1646"/>
                  </a:lnTo>
                  <a:lnTo>
                    <a:pt x="2853" y="1642"/>
                  </a:lnTo>
                  <a:lnTo>
                    <a:pt x="2844" y="1639"/>
                  </a:lnTo>
                  <a:lnTo>
                    <a:pt x="2834" y="1635"/>
                  </a:lnTo>
                  <a:lnTo>
                    <a:pt x="2824" y="1634"/>
                  </a:lnTo>
                  <a:lnTo>
                    <a:pt x="2814" y="1633"/>
                  </a:lnTo>
                  <a:lnTo>
                    <a:pt x="2814" y="1633"/>
                  </a:lnTo>
                  <a:lnTo>
                    <a:pt x="2803" y="1634"/>
                  </a:lnTo>
                  <a:lnTo>
                    <a:pt x="2793" y="1635"/>
                  </a:lnTo>
                  <a:lnTo>
                    <a:pt x="2783" y="1639"/>
                  </a:lnTo>
                  <a:lnTo>
                    <a:pt x="2775" y="1642"/>
                  </a:lnTo>
                  <a:lnTo>
                    <a:pt x="2766" y="1646"/>
                  </a:lnTo>
                  <a:lnTo>
                    <a:pt x="2757" y="1653"/>
                  </a:lnTo>
                  <a:lnTo>
                    <a:pt x="2750" y="1658"/>
                  </a:lnTo>
                  <a:lnTo>
                    <a:pt x="2743" y="1666"/>
                  </a:lnTo>
                  <a:lnTo>
                    <a:pt x="2736" y="1674"/>
                  </a:lnTo>
                  <a:lnTo>
                    <a:pt x="2730" y="1683"/>
                  </a:lnTo>
                  <a:lnTo>
                    <a:pt x="2726" y="1693"/>
                  </a:lnTo>
                  <a:lnTo>
                    <a:pt x="2722" y="1703"/>
                  </a:lnTo>
                  <a:lnTo>
                    <a:pt x="2719" y="1714"/>
                  </a:lnTo>
                  <a:lnTo>
                    <a:pt x="2716" y="1726"/>
                  </a:lnTo>
                  <a:lnTo>
                    <a:pt x="2715" y="1737"/>
                  </a:lnTo>
                  <a:lnTo>
                    <a:pt x="2715" y="1750"/>
                  </a:lnTo>
                  <a:lnTo>
                    <a:pt x="2715" y="1750"/>
                  </a:lnTo>
                  <a:lnTo>
                    <a:pt x="2715" y="1762"/>
                  </a:lnTo>
                  <a:lnTo>
                    <a:pt x="2716" y="1774"/>
                  </a:lnTo>
                  <a:lnTo>
                    <a:pt x="2718" y="1786"/>
                  </a:lnTo>
                  <a:lnTo>
                    <a:pt x="2722" y="1797"/>
                  </a:lnTo>
                  <a:lnTo>
                    <a:pt x="2726" y="1807"/>
                  </a:lnTo>
                  <a:lnTo>
                    <a:pt x="2732" y="1817"/>
                  </a:lnTo>
                  <a:lnTo>
                    <a:pt x="2737" y="1826"/>
                  </a:lnTo>
                  <a:lnTo>
                    <a:pt x="2744" y="1834"/>
                  </a:lnTo>
                  <a:lnTo>
                    <a:pt x="2750" y="1840"/>
                  </a:lnTo>
                  <a:lnTo>
                    <a:pt x="2758" y="1847"/>
                  </a:lnTo>
                  <a:lnTo>
                    <a:pt x="2767" y="1853"/>
                  </a:lnTo>
                  <a:lnTo>
                    <a:pt x="2777" y="1857"/>
                  </a:lnTo>
                  <a:lnTo>
                    <a:pt x="2787" y="1860"/>
                  </a:lnTo>
                  <a:lnTo>
                    <a:pt x="2797" y="1864"/>
                  </a:lnTo>
                  <a:lnTo>
                    <a:pt x="2809" y="1865"/>
                  </a:lnTo>
                  <a:lnTo>
                    <a:pt x="2820" y="1866"/>
                  </a:lnTo>
                  <a:lnTo>
                    <a:pt x="2820" y="1866"/>
                  </a:lnTo>
                  <a:lnTo>
                    <a:pt x="2831" y="1865"/>
                  </a:lnTo>
                  <a:lnTo>
                    <a:pt x="2842" y="1864"/>
                  </a:lnTo>
                  <a:lnTo>
                    <a:pt x="2852" y="1860"/>
                  </a:lnTo>
                  <a:lnTo>
                    <a:pt x="2862" y="1857"/>
                  </a:lnTo>
                  <a:lnTo>
                    <a:pt x="2872" y="1851"/>
                  </a:lnTo>
                  <a:lnTo>
                    <a:pt x="2882" y="1846"/>
                  </a:lnTo>
                  <a:lnTo>
                    <a:pt x="2890" y="1838"/>
                  </a:lnTo>
                  <a:lnTo>
                    <a:pt x="2898" y="1830"/>
                  </a:lnTo>
                  <a:lnTo>
                    <a:pt x="2864" y="1796"/>
                  </a:lnTo>
                  <a:close/>
                  <a:moveTo>
                    <a:pt x="2771" y="1726"/>
                  </a:moveTo>
                  <a:lnTo>
                    <a:pt x="2771" y="1726"/>
                  </a:lnTo>
                  <a:lnTo>
                    <a:pt x="2772" y="1716"/>
                  </a:lnTo>
                  <a:lnTo>
                    <a:pt x="2776" y="1707"/>
                  </a:lnTo>
                  <a:lnTo>
                    <a:pt x="2779" y="1699"/>
                  </a:lnTo>
                  <a:lnTo>
                    <a:pt x="2783" y="1693"/>
                  </a:lnTo>
                  <a:lnTo>
                    <a:pt x="2790" y="1687"/>
                  </a:lnTo>
                  <a:lnTo>
                    <a:pt x="2797" y="1684"/>
                  </a:lnTo>
                  <a:lnTo>
                    <a:pt x="2804" y="1680"/>
                  </a:lnTo>
                  <a:lnTo>
                    <a:pt x="2813" y="1680"/>
                  </a:lnTo>
                  <a:lnTo>
                    <a:pt x="2813" y="1680"/>
                  </a:lnTo>
                  <a:lnTo>
                    <a:pt x="2823" y="1682"/>
                  </a:lnTo>
                  <a:lnTo>
                    <a:pt x="2831" y="1684"/>
                  </a:lnTo>
                  <a:lnTo>
                    <a:pt x="2839" y="1688"/>
                  </a:lnTo>
                  <a:lnTo>
                    <a:pt x="2844" y="1695"/>
                  </a:lnTo>
                  <a:lnTo>
                    <a:pt x="2849" y="1701"/>
                  </a:lnTo>
                  <a:lnTo>
                    <a:pt x="2852" y="1709"/>
                  </a:lnTo>
                  <a:lnTo>
                    <a:pt x="2854" y="1718"/>
                  </a:lnTo>
                  <a:lnTo>
                    <a:pt x="2855" y="1726"/>
                  </a:lnTo>
                  <a:lnTo>
                    <a:pt x="2771" y="1726"/>
                  </a:lnTo>
                  <a:close/>
                  <a:moveTo>
                    <a:pt x="2639" y="1783"/>
                  </a:moveTo>
                  <a:lnTo>
                    <a:pt x="2639" y="1783"/>
                  </a:lnTo>
                  <a:lnTo>
                    <a:pt x="2639" y="1791"/>
                  </a:lnTo>
                  <a:lnTo>
                    <a:pt x="2640" y="1796"/>
                  </a:lnTo>
                  <a:lnTo>
                    <a:pt x="2642" y="1802"/>
                  </a:lnTo>
                  <a:lnTo>
                    <a:pt x="2644" y="1806"/>
                  </a:lnTo>
                  <a:lnTo>
                    <a:pt x="2648" y="1810"/>
                  </a:lnTo>
                  <a:lnTo>
                    <a:pt x="2652" y="1812"/>
                  </a:lnTo>
                  <a:lnTo>
                    <a:pt x="2656" y="1813"/>
                  </a:lnTo>
                  <a:lnTo>
                    <a:pt x="2663" y="1813"/>
                  </a:lnTo>
                  <a:lnTo>
                    <a:pt x="2663" y="1813"/>
                  </a:lnTo>
                  <a:lnTo>
                    <a:pt x="2671" y="1813"/>
                  </a:lnTo>
                  <a:lnTo>
                    <a:pt x="2680" y="1811"/>
                  </a:lnTo>
                  <a:lnTo>
                    <a:pt x="2688" y="1807"/>
                  </a:lnTo>
                  <a:lnTo>
                    <a:pt x="2696" y="1803"/>
                  </a:lnTo>
                  <a:lnTo>
                    <a:pt x="2690" y="1855"/>
                  </a:lnTo>
                  <a:lnTo>
                    <a:pt x="2690" y="1855"/>
                  </a:lnTo>
                  <a:lnTo>
                    <a:pt x="2680" y="1859"/>
                  </a:lnTo>
                  <a:lnTo>
                    <a:pt x="2668" y="1862"/>
                  </a:lnTo>
                  <a:lnTo>
                    <a:pt x="2655" y="1865"/>
                  </a:lnTo>
                  <a:lnTo>
                    <a:pt x="2643" y="1866"/>
                  </a:lnTo>
                  <a:lnTo>
                    <a:pt x="2643" y="1866"/>
                  </a:lnTo>
                  <a:lnTo>
                    <a:pt x="2636" y="1865"/>
                  </a:lnTo>
                  <a:lnTo>
                    <a:pt x="2628" y="1864"/>
                  </a:lnTo>
                  <a:lnTo>
                    <a:pt x="2621" y="1861"/>
                  </a:lnTo>
                  <a:lnTo>
                    <a:pt x="2616" y="1859"/>
                  </a:lnTo>
                  <a:lnTo>
                    <a:pt x="2610" y="1856"/>
                  </a:lnTo>
                  <a:lnTo>
                    <a:pt x="2605" y="1853"/>
                  </a:lnTo>
                  <a:lnTo>
                    <a:pt x="2601" y="1848"/>
                  </a:lnTo>
                  <a:lnTo>
                    <a:pt x="2597" y="1843"/>
                  </a:lnTo>
                  <a:lnTo>
                    <a:pt x="2591" y="1833"/>
                  </a:lnTo>
                  <a:lnTo>
                    <a:pt x="2587" y="1821"/>
                  </a:lnTo>
                  <a:lnTo>
                    <a:pt x="2585" y="1810"/>
                  </a:lnTo>
                  <a:lnTo>
                    <a:pt x="2584" y="1797"/>
                  </a:lnTo>
                  <a:lnTo>
                    <a:pt x="2584" y="1689"/>
                  </a:lnTo>
                  <a:lnTo>
                    <a:pt x="2549" y="1689"/>
                  </a:lnTo>
                  <a:lnTo>
                    <a:pt x="2549" y="1639"/>
                  </a:lnTo>
                  <a:lnTo>
                    <a:pt x="2584" y="1639"/>
                  </a:lnTo>
                  <a:lnTo>
                    <a:pt x="2584" y="1581"/>
                  </a:lnTo>
                  <a:lnTo>
                    <a:pt x="2639" y="1554"/>
                  </a:lnTo>
                  <a:lnTo>
                    <a:pt x="2639" y="1639"/>
                  </a:lnTo>
                  <a:lnTo>
                    <a:pt x="2688" y="1639"/>
                  </a:lnTo>
                  <a:lnTo>
                    <a:pt x="2688" y="1689"/>
                  </a:lnTo>
                  <a:lnTo>
                    <a:pt x="2639" y="1689"/>
                  </a:lnTo>
                  <a:lnTo>
                    <a:pt x="2639" y="1783"/>
                  </a:lnTo>
                  <a:close/>
                  <a:moveTo>
                    <a:pt x="2532" y="1855"/>
                  </a:moveTo>
                  <a:lnTo>
                    <a:pt x="2532" y="1855"/>
                  </a:lnTo>
                  <a:lnTo>
                    <a:pt x="2522" y="1859"/>
                  </a:lnTo>
                  <a:lnTo>
                    <a:pt x="2511" y="1862"/>
                  </a:lnTo>
                  <a:lnTo>
                    <a:pt x="2499" y="1865"/>
                  </a:lnTo>
                  <a:lnTo>
                    <a:pt x="2487" y="1866"/>
                  </a:lnTo>
                  <a:lnTo>
                    <a:pt x="2487" y="1866"/>
                  </a:lnTo>
                  <a:lnTo>
                    <a:pt x="2478" y="1865"/>
                  </a:lnTo>
                  <a:lnTo>
                    <a:pt x="2471" y="1864"/>
                  </a:lnTo>
                  <a:lnTo>
                    <a:pt x="2464" y="1861"/>
                  </a:lnTo>
                  <a:lnTo>
                    <a:pt x="2458" y="1859"/>
                  </a:lnTo>
                  <a:lnTo>
                    <a:pt x="2453" y="1856"/>
                  </a:lnTo>
                  <a:lnTo>
                    <a:pt x="2448" y="1853"/>
                  </a:lnTo>
                  <a:lnTo>
                    <a:pt x="2443" y="1848"/>
                  </a:lnTo>
                  <a:lnTo>
                    <a:pt x="2440" y="1843"/>
                  </a:lnTo>
                  <a:lnTo>
                    <a:pt x="2434" y="1833"/>
                  </a:lnTo>
                  <a:lnTo>
                    <a:pt x="2430" y="1821"/>
                  </a:lnTo>
                  <a:lnTo>
                    <a:pt x="2427" y="1810"/>
                  </a:lnTo>
                  <a:lnTo>
                    <a:pt x="2427" y="1797"/>
                  </a:lnTo>
                  <a:lnTo>
                    <a:pt x="2427" y="1689"/>
                  </a:lnTo>
                  <a:lnTo>
                    <a:pt x="2393" y="1689"/>
                  </a:lnTo>
                  <a:lnTo>
                    <a:pt x="2393" y="1639"/>
                  </a:lnTo>
                  <a:lnTo>
                    <a:pt x="2427" y="1639"/>
                  </a:lnTo>
                  <a:lnTo>
                    <a:pt x="2427" y="1581"/>
                  </a:lnTo>
                  <a:lnTo>
                    <a:pt x="2482" y="1554"/>
                  </a:lnTo>
                  <a:lnTo>
                    <a:pt x="2482" y="1639"/>
                  </a:lnTo>
                  <a:lnTo>
                    <a:pt x="2528" y="1639"/>
                  </a:lnTo>
                  <a:lnTo>
                    <a:pt x="2528" y="1689"/>
                  </a:lnTo>
                  <a:lnTo>
                    <a:pt x="2482" y="1689"/>
                  </a:lnTo>
                  <a:lnTo>
                    <a:pt x="2482" y="1783"/>
                  </a:lnTo>
                  <a:lnTo>
                    <a:pt x="2482" y="1783"/>
                  </a:lnTo>
                  <a:lnTo>
                    <a:pt x="2482" y="1791"/>
                  </a:lnTo>
                  <a:lnTo>
                    <a:pt x="2483" y="1796"/>
                  </a:lnTo>
                  <a:lnTo>
                    <a:pt x="2485" y="1802"/>
                  </a:lnTo>
                  <a:lnTo>
                    <a:pt x="2488" y="1806"/>
                  </a:lnTo>
                  <a:lnTo>
                    <a:pt x="2491" y="1810"/>
                  </a:lnTo>
                  <a:lnTo>
                    <a:pt x="2495" y="1812"/>
                  </a:lnTo>
                  <a:lnTo>
                    <a:pt x="2500" y="1813"/>
                  </a:lnTo>
                  <a:lnTo>
                    <a:pt x="2505" y="1813"/>
                  </a:lnTo>
                  <a:lnTo>
                    <a:pt x="2505" y="1813"/>
                  </a:lnTo>
                  <a:lnTo>
                    <a:pt x="2514" y="1813"/>
                  </a:lnTo>
                  <a:lnTo>
                    <a:pt x="2523" y="1811"/>
                  </a:lnTo>
                  <a:lnTo>
                    <a:pt x="2531" y="1807"/>
                  </a:lnTo>
                  <a:lnTo>
                    <a:pt x="2538" y="1803"/>
                  </a:lnTo>
                  <a:lnTo>
                    <a:pt x="2532" y="1855"/>
                  </a:lnTo>
                  <a:close/>
                  <a:moveTo>
                    <a:pt x="3074" y="1700"/>
                  </a:moveTo>
                  <a:lnTo>
                    <a:pt x="3074" y="1700"/>
                  </a:lnTo>
                  <a:lnTo>
                    <a:pt x="3066" y="1695"/>
                  </a:lnTo>
                  <a:lnTo>
                    <a:pt x="3057" y="1691"/>
                  </a:lnTo>
                  <a:lnTo>
                    <a:pt x="3047" y="1689"/>
                  </a:lnTo>
                  <a:lnTo>
                    <a:pt x="3037" y="1688"/>
                  </a:lnTo>
                  <a:lnTo>
                    <a:pt x="3037" y="1688"/>
                  </a:lnTo>
                  <a:lnTo>
                    <a:pt x="3028" y="1689"/>
                  </a:lnTo>
                  <a:lnTo>
                    <a:pt x="3020" y="1691"/>
                  </a:lnTo>
                  <a:lnTo>
                    <a:pt x="3013" y="1696"/>
                  </a:lnTo>
                  <a:lnTo>
                    <a:pt x="3007" y="1701"/>
                  </a:lnTo>
                  <a:lnTo>
                    <a:pt x="3003" y="1708"/>
                  </a:lnTo>
                  <a:lnTo>
                    <a:pt x="3001" y="1717"/>
                  </a:lnTo>
                  <a:lnTo>
                    <a:pt x="2999" y="1728"/>
                  </a:lnTo>
                  <a:lnTo>
                    <a:pt x="2998" y="1740"/>
                  </a:lnTo>
                  <a:lnTo>
                    <a:pt x="2998" y="1860"/>
                  </a:lnTo>
                  <a:lnTo>
                    <a:pt x="2943" y="1860"/>
                  </a:lnTo>
                  <a:lnTo>
                    <a:pt x="2943" y="1639"/>
                  </a:lnTo>
                  <a:lnTo>
                    <a:pt x="2998" y="1639"/>
                  </a:lnTo>
                  <a:lnTo>
                    <a:pt x="2998" y="1657"/>
                  </a:lnTo>
                  <a:lnTo>
                    <a:pt x="2998" y="1657"/>
                  </a:lnTo>
                  <a:lnTo>
                    <a:pt x="3003" y="1652"/>
                  </a:lnTo>
                  <a:lnTo>
                    <a:pt x="3009" y="1646"/>
                  </a:lnTo>
                  <a:lnTo>
                    <a:pt x="3014" y="1643"/>
                  </a:lnTo>
                  <a:lnTo>
                    <a:pt x="3021" y="1640"/>
                  </a:lnTo>
                  <a:lnTo>
                    <a:pt x="3026" y="1636"/>
                  </a:lnTo>
                  <a:lnTo>
                    <a:pt x="3033" y="1635"/>
                  </a:lnTo>
                  <a:lnTo>
                    <a:pt x="3039" y="1634"/>
                  </a:lnTo>
                  <a:lnTo>
                    <a:pt x="3047" y="1633"/>
                  </a:lnTo>
                  <a:lnTo>
                    <a:pt x="3047" y="1633"/>
                  </a:lnTo>
                  <a:lnTo>
                    <a:pt x="3058" y="1634"/>
                  </a:lnTo>
                  <a:lnTo>
                    <a:pt x="3069" y="1637"/>
                  </a:lnTo>
                  <a:lnTo>
                    <a:pt x="3079" y="1641"/>
                  </a:lnTo>
                  <a:lnTo>
                    <a:pt x="3088" y="1646"/>
                  </a:lnTo>
                  <a:lnTo>
                    <a:pt x="3074" y="1700"/>
                  </a:lnTo>
                  <a:close/>
                  <a:moveTo>
                    <a:pt x="593" y="1579"/>
                  </a:moveTo>
                  <a:lnTo>
                    <a:pt x="593" y="1607"/>
                  </a:lnTo>
                  <a:lnTo>
                    <a:pt x="537" y="1607"/>
                  </a:lnTo>
                  <a:lnTo>
                    <a:pt x="537" y="1551"/>
                  </a:lnTo>
                  <a:lnTo>
                    <a:pt x="593" y="1551"/>
                  </a:lnTo>
                  <a:lnTo>
                    <a:pt x="593" y="1579"/>
                  </a:lnTo>
                  <a:close/>
                  <a:moveTo>
                    <a:pt x="975" y="1639"/>
                  </a:moveTo>
                  <a:lnTo>
                    <a:pt x="1030" y="1639"/>
                  </a:lnTo>
                  <a:lnTo>
                    <a:pt x="1030" y="1738"/>
                  </a:lnTo>
                  <a:lnTo>
                    <a:pt x="1030" y="1860"/>
                  </a:lnTo>
                  <a:lnTo>
                    <a:pt x="975" y="1860"/>
                  </a:lnTo>
                  <a:lnTo>
                    <a:pt x="975" y="1639"/>
                  </a:lnTo>
                  <a:close/>
                  <a:moveTo>
                    <a:pt x="1030" y="1579"/>
                  </a:moveTo>
                  <a:lnTo>
                    <a:pt x="1030" y="1607"/>
                  </a:lnTo>
                  <a:lnTo>
                    <a:pt x="975" y="1607"/>
                  </a:lnTo>
                  <a:lnTo>
                    <a:pt x="975" y="1551"/>
                  </a:lnTo>
                  <a:lnTo>
                    <a:pt x="1030" y="1551"/>
                  </a:lnTo>
                  <a:lnTo>
                    <a:pt x="1030" y="1579"/>
                  </a:lnTo>
                  <a:close/>
                  <a:moveTo>
                    <a:pt x="2539" y="2042"/>
                  </a:moveTo>
                  <a:lnTo>
                    <a:pt x="2539" y="2042"/>
                  </a:lnTo>
                  <a:lnTo>
                    <a:pt x="2534" y="2038"/>
                  </a:lnTo>
                  <a:lnTo>
                    <a:pt x="2528" y="2033"/>
                  </a:lnTo>
                  <a:lnTo>
                    <a:pt x="2523" y="2030"/>
                  </a:lnTo>
                  <a:lnTo>
                    <a:pt x="2516" y="2027"/>
                  </a:lnTo>
                  <a:lnTo>
                    <a:pt x="2511" y="2025"/>
                  </a:lnTo>
                  <a:lnTo>
                    <a:pt x="2504" y="2024"/>
                  </a:lnTo>
                  <a:lnTo>
                    <a:pt x="2490" y="2021"/>
                  </a:lnTo>
                  <a:lnTo>
                    <a:pt x="2490" y="2021"/>
                  </a:lnTo>
                  <a:lnTo>
                    <a:pt x="2480" y="2022"/>
                  </a:lnTo>
                  <a:lnTo>
                    <a:pt x="2471" y="2024"/>
                  </a:lnTo>
                  <a:lnTo>
                    <a:pt x="2462" y="2027"/>
                  </a:lnTo>
                  <a:lnTo>
                    <a:pt x="2453" y="2030"/>
                  </a:lnTo>
                  <a:lnTo>
                    <a:pt x="2446" y="2035"/>
                  </a:lnTo>
                  <a:lnTo>
                    <a:pt x="2439" y="2039"/>
                  </a:lnTo>
                  <a:lnTo>
                    <a:pt x="2432" y="2046"/>
                  </a:lnTo>
                  <a:lnTo>
                    <a:pt x="2426" y="2052"/>
                  </a:lnTo>
                  <a:lnTo>
                    <a:pt x="2421" y="2060"/>
                  </a:lnTo>
                  <a:lnTo>
                    <a:pt x="2416" y="2069"/>
                  </a:lnTo>
                  <a:lnTo>
                    <a:pt x="2413" y="2078"/>
                  </a:lnTo>
                  <a:lnTo>
                    <a:pt x="2409" y="2089"/>
                  </a:lnTo>
                  <a:lnTo>
                    <a:pt x="2406" y="2099"/>
                  </a:lnTo>
                  <a:lnTo>
                    <a:pt x="2405" y="2111"/>
                  </a:lnTo>
                  <a:lnTo>
                    <a:pt x="2404" y="2123"/>
                  </a:lnTo>
                  <a:lnTo>
                    <a:pt x="2403" y="2136"/>
                  </a:lnTo>
                  <a:lnTo>
                    <a:pt x="2403" y="2136"/>
                  </a:lnTo>
                  <a:lnTo>
                    <a:pt x="2404" y="2149"/>
                  </a:lnTo>
                  <a:lnTo>
                    <a:pt x="2405" y="2161"/>
                  </a:lnTo>
                  <a:lnTo>
                    <a:pt x="2406" y="2174"/>
                  </a:lnTo>
                  <a:lnTo>
                    <a:pt x="2409" y="2186"/>
                  </a:lnTo>
                  <a:lnTo>
                    <a:pt x="2411" y="2196"/>
                  </a:lnTo>
                  <a:lnTo>
                    <a:pt x="2416" y="2206"/>
                  </a:lnTo>
                  <a:lnTo>
                    <a:pt x="2420" y="2214"/>
                  </a:lnTo>
                  <a:lnTo>
                    <a:pt x="2426" y="2222"/>
                  </a:lnTo>
                  <a:lnTo>
                    <a:pt x="2431" y="2230"/>
                  </a:lnTo>
                  <a:lnTo>
                    <a:pt x="2438" y="2235"/>
                  </a:lnTo>
                  <a:lnTo>
                    <a:pt x="2445" y="2241"/>
                  </a:lnTo>
                  <a:lnTo>
                    <a:pt x="2452" y="2245"/>
                  </a:lnTo>
                  <a:lnTo>
                    <a:pt x="2461" y="2250"/>
                  </a:lnTo>
                  <a:lnTo>
                    <a:pt x="2470" y="2252"/>
                  </a:lnTo>
                  <a:lnTo>
                    <a:pt x="2479" y="2253"/>
                  </a:lnTo>
                  <a:lnTo>
                    <a:pt x="2489" y="2254"/>
                  </a:lnTo>
                  <a:lnTo>
                    <a:pt x="2489" y="2254"/>
                  </a:lnTo>
                  <a:lnTo>
                    <a:pt x="2495" y="2253"/>
                  </a:lnTo>
                  <a:lnTo>
                    <a:pt x="2503" y="2252"/>
                  </a:lnTo>
                  <a:lnTo>
                    <a:pt x="2510" y="2251"/>
                  </a:lnTo>
                  <a:lnTo>
                    <a:pt x="2515" y="2249"/>
                  </a:lnTo>
                  <a:lnTo>
                    <a:pt x="2522" y="2245"/>
                  </a:lnTo>
                  <a:lnTo>
                    <a:pt x="2528" y="2242"/>
                  </a:lnTo>
                  <a:lnTo>
                    <a:pt x="2534" y="2238"/>
                  </a:lnTo>
                  <a:lnTo>
                    <a:pt x="2539" y="2232"/>
                  </a:lnTo>
                  <a:lnTo>
                    <a:pt x="2539" y="2249"/>
                  </a:lnTo>
                  <a:lnTo>
                    <a:pt x="2595" y="2249"/>
                  </a:lnTo>
                  <a:lnTo>
                    <a:pt x="2595" y="1934"/>
                  </a:lnTo>
                  <a:lnTo>
                    <a:pt x="2539" y="1962"/>
                  </a:lnTo>
                  <a:lnTo>
                    <a:pt x="2539" y="2042"/>
                  </a:lnTo>
                  <a:close/>
                  <a:moveTo>
                    <a:pt x="2501" y="2203"/>
                  </a:moveTo>
                  <a:lnTo>
                    <a:pt x="2501" y="2203"/>
                  </a:lnTo>
                  <a:lnTo>
                    <a:pt x="2493" y="2202"/>
                  </a:lnTo>
                  <a:lnTo>
                    <a:pt x="2487" y="2200"/>
                  </a:lnTo>
                  <a:lnTo>
                    <a:pt x="2479" y="2197"/>
                  </a:lnTo>
                  <a:lnTo>
                    <a:pt x="2472" y="2190"/>
                  </a:lnTo>
                  <a:lnTo>
                    <a:pt x="2467" y="2181"/>
                  </a:lnTo>
                  <a:lnTo>
                    <a:pt x="2462" y="2169"/>
                  </a:lnTo>
                  <a:lnTo>
                    <a:pt x="2460" y="2154"/>
                  </a:lnTo>
                  <a:lnTo>
                    <a:pt x="2459" y="2134"/>
                  </a:lnTo>
                  <a:lnTo>
                    <a:pt x="2459" y="2134"/>
                  </a:lnTo>
                  <a:lnTo>
                    <a:pt x="2460" y="2117"/>
                  </a:lnTo>
                  <a:lnTo>
                    <a:pt x="2462" y="2103"/>
                  </a:lnTo>
                  <a:lnTo>
                    <a:pt x="2467" y="2092"/>
                  </a:lnTo>
                  <a:lnTo>
                    <a:pt x="2472" y="2084"/>
                  </a:lnTo>
                  <a:lnTo>
                    <a:pt x="2479" y="2079"/>
                  </a:lnTo>
                  <a:lnTo>
                    <a:pt x="2485" y="2074"/>
                  </a:lnTo>
                  <a:lnTo>
                    <a:pt x="2493" y="2073"/>
                  </a:lnTo>
                  <a:lnTo>
                    <a:pt x="2500" y="2072"/>
                  </a:lnTo>
                  <a:lnTo>
                    <a:pt x="2500" y="2072"/>
                  </a:lnTo>
                  <a:lnTo>
                    <a:pt x="2507" y="2073"/>
                  </a:lnTo>
                  <a:lnTo>
                    <a:pt x="2514" y="2074"/>
                  </a:lnTo>
                  <a:lnTo>
                    <a:pt x="2520" y="2076"/>
                  </a:lnTo>
                  <a:lnTo>
                    <a:pt x="2525" y="2080"/>
                  </a:lnTo>
                  <a:lnTo>
                    <a:pt x="2530" y="2083"/>
                  </a:lnTo>
                  <a:lnTo>
                    <a:pt x="2534" y="2086"/>
                  </a:lnTo>
                  <a:lnTo>
                    <a:pt x="2539" y="2094"/>
                  </a:lnTo>
                  <a:lnTo>
                    <a:pt x="2539" y="2181"/>
                  </a:lnTo>
                  <a:lnTo>
                    <a:pt x="2539" y="2181"/>
                  </a:lnTo>
                  <a:lnTo>
                    <a:pt x="2533" y="2189"/>
                  </a:lnTo>
                  <a:lnTo>
                    <a:pt x="2525" y="2196"/>
                  </a:lnTo>
                  <a:lnTo>
                    <a:pt x="2520" y="2199"/>
                  </a:lnTo>
                  <a:lnTo>
                    <a:pt x="2514" y="2201"/>
                  </a:lnTo>
                  <a:lnTo>
                    <a:pt x="2507" y="2202"/>
                  </a:lnTo>
                  <a:lnTo>
                    <a:pt x="2501" y="2203"/>
                  </a:lnTo>
                  <a:lnTo>
                    <a:pt x="2501" y="2203"/>
                  </a:lnTo>
                  <a:close/>
                  <a:moveTo>
                    <a:pt x="672" y="2089"/>
                  </a:moveTo>
                  <a:lnTo>
                    <a:pt x="672" y="2089"/>
                  </a:lnTo>
                  <a:lnTo>
                    <a:pt x="664" y="2084"/>
                  </a:lnTo>
                  <a:lnTo>
                    <a:pt x="656" y="2080"/>
                  </a:lnTo>
                  <a:lnTo>
                    <a:pt x="646" y="2078"/>
                  </a:lnTo>
                  <a:lnTo>
                    <a:pt x="636" y="2076"/>
                  </a:lnTo>
                  <a:lnTo>
                    <a:pt x="636" y="2076"/>
                  </a:lnTo>
                  <a:lnTo>
                    <a:pt x="627" y="2078"/>
                  </a:lnTo>
                  <a:lnTo>
                    <a:pt x="618" y="2080"/>
                  </a:lnTo>
                  <a:lnTo>
                    <a:pt x="611" y="2084"/>
                  </a:lnTo>
                  <a:lnTo>
                    <a:pt x="606" y="2090"/>
                  </a:lnTo>
                  <a:lnTo>
                    <a:pt x="601" y="2096"/>
                  </a:lnTo>
                  <a:lnTo>
                    <a:pt x="599" y="2105"/>
                  </a:lnTo>
                  <a:lnTo>
                    <a:pt x="597" y="2116"/>
                  </a:lnTo>
                  <a:lnTo>
                    <a:pt x="596" y="2128"/>
                  </a:lnTo>
                  <a:lnTo>
                    <a:pt x="596" y="2249"/>
                  </a:lnTo>
                  <a:lnTo>
                    <a:pt x="542" y="2249"/>
                  </a:lnTo>
                  <a:lnTo>
                    <a:pt x="542" y="2027"/>
                  </a:lnTo>
                  <a:lnTo>
                    <a:pt x="596" y="2027"/>
                  </a:lnTo>
                  <a:lnTo>
                    <a:pt x="596" y="2046"/>
                  </a:lnTo>
                  <a:lnTo>
                    <a:pt x="596" y="2046"/>
                  </a:lnTo>
                  <a:lnTo>
                    <a:pt x="601" y="2040"/>
                  </a:lnTo>
                  <a:lnTo>
                    <a:pt x="607" y="2035"/>
                  </a:lnTo>
                  <a:lnTo>
                    <a:pt x="613" y="2031"/>
                  </a:lnTo>
                  <a:lnTo>
                    <a:pt x="619" y="2028"/>
                  </a:lnTo>
                  <a:lnTo>
                    <a:pt x="625" y="2025"/>
                  </a:lnTo>
                  <a:lnTo>
                    <a:pt x="631" y="2024"/>
                  </a:lnTo>
                  <a:lnTo>
                    <a:pt x="639" y="2022"/>
                  </a:lnTo>
                  <a:lnTo>
                    <a:pt x="646" y="2021"/>
                  </a:lnTo>
                  <a:lnTo>
                    <a:pt x="646" y="2021"/>
                  </a:lnTo>
                  <a:lnTo>
                    <a:pt x="657" y="2022"/>
                  </a:lnTo>
                  <a:lnTo>
                    <a:pt x="668" y="2026"/>
                  </a:lnTo>
                  <a:lnTo>
                    <a:pt x="679" y="2030"/>
                  </a:lnTo>
                  <a:lnTo>
                    <a:pt x="688" y="2036"/>
                  </a:lnTo>
                  <a:lnTo>
                    <a:pt x="672" y="2089"/>
                  </a:lnTo>
                  <a:close/>
                  <a:moveTo>
                    <a:pt x="241" y="2027"/>
                  </a:moveTo>
                  <a:lnTo>
                    <a:pt x="295" y="2027"/>
                  </a:lnTo>
                  <a:lnTo>
                    <a:pt x="232" y="2249"/>
                  </a:lnTo>
                  <a:lnTo>
                    <a:pt x="184" y="2249"/>
                  </a:lnTo>
                  <a:lnTo>
                    <a:pt x="160" y="2157"/>
                  </a:lnTo>
                  <a:lnTo>
                    <a:pt x="160" y="2157"/>
                  </a:lnTo>
                  <a:lnTo>
                    <a:pt x="148" y="2108"/>
                  </a:lnTo>
                  <a:lnTo>
                    <a:pt x="148" y="2108"/>
                  </a:lnTo>
                  <a:lnTo>
                    <a:pt x="142" y="2132"/>
                  </a:lnTo>
                  <a:lnTo>
                    <a:pt x="136" y="2158"/>
                  </a:lnTo>
                  <a:lnTo>
                    <a:pt x="110" y="2249"/>
                  </a:lnTo>
                  <a:lnTo>
                    <a:pt x="63" y="2249"/>
                  </a:lnTo>
                  <a:lnTo>
                    <a:pt x="63" y="2247"/>
                  </a:lnTo>
                  <a:lnTo>
                    <a:pt x="0" y="2027"/>
                  </a:lnTo>
                  <a:lnTo>
                    <a:pt x="57" y="2027"/>
                  </a:lnTo>
                  <a:lnTo>
                    <a:pt x="77" y="2110"/>
                  </a:lnTo>
                  <a:lnTo>
                    <a:pt x="77" y="2110"/>
                  </a:lnTo>
                  <a:lnTo>
                    <a:pt x="83" y="2136"/>
                  </a:lnTo>
                  <a:lnTo>
                    <a:pt x="88" y="2164"/>
                  </a:lnTo>
                  <a:lnTo>
                    <a:pt x="88" y="2164"/>
                  </a:lnTo>
                  <a:lnTo>
                    <a:pt x="95" y="2136"/>
                  </a:lnTo>
                  <a:lnTo>
                    <a:pt x="102" y="2108"/>
                  </a:lnTo>
                  <a:lnTo>
                    <a:pt x="125" y="2027"/>
                  </a:lnTo>
                  <a:lnTo>
                    <a:pt x="172" y="2027"/>
                  </a:lnTo>
                  <a:lnTo>
                    <a:pt x="195" y="2108"/>
                  </a:lnTo>
                  <a:lnTo>
                    <a:pt x="195" y="2108"/>
                  </a:lnTo>
                  <a:lnTo>
                    <a:pt x="202" y="2135"/>
                  </a:lnTo>
                  <a:lnTo>
                    <a:pt x="209" y="2165"/>
                  </a:lnTo>
                  <a:lnTo>
                    <a:pt x="209" y="2165"/>
                  </a:lnTo>
                  <a:lnTo>
                    <a:pt x="213" y="2139"/>
                  </a:lnTo>
                  <a:lnTo>
                    <a:pt x="220" y="2108"/>
                  </a:lnTo>
                  <a:lnTo>
                    <a:pt x="241" y="2027"/>
                  </a:lnTo>
                  <a:close/>
                  <a:moveTo>
                    <a:pt x="406" y="2021"/>
                  </a:moveTo>
                  <a:lnTo>
                    <a:pt x="406" y="2021"/>
                  </a:lnTo>
                  <a:lnTo>
                    <a:pt x="396" y="2022"/>
                  </a:lnTo>
                  <a:lnTo>
                    <a:pt x="385" y="2024"/>
                  </a:lnTo>
                  <a:lnTo>
                    <a:pt x="375" y="2027"/>
                  </a:lnTo>
                  <a:lnTo>
                    <a:pt x="366" y="2030"/>
                  </a:lnTo>
                  <a:lnTo>
                    <a:pt x="358" y="2035"/>
                  </a:lnTo>
                  <a:lnTo>
                    <a:pt x="349" y="2040"/>
                  </a:lnTo>
                  <a:lnTo>
                    <a:pt x="341" y="2047"/>
                  </a:lnTo>
                  <a:lnTo>
                    <a:pt x="334" y="2054"/>
                  </a:lnTo>
                  <a:lnTo>
                    <a:pt x="328" y="2062"/>
                  </a:lnTo>
                  <a:lnTo>
                    <a:pt x="322" y="2071"/>
                  </a:lnTo>
                  <a:lnTo>
                    <a:pt x="317" y="2081"/>
                  </a:lnTo>
                  <a:lnTo>
                    <a:pt x="313" y="2091"/>
                  </a:lnTo>
                  <a:lnTo>
                    <a:pt x="310" y="2102"/>
                  </a:lnTo>
                  <a:lnTo>
                    <a:pt x="308" y="2113"/>
                  </a:lnTo>
                  <a:lnTo>
                    <a:pt x="306" y="2125"/>
                  </a:lnTo>
                  <a:lnTo>
                    <a:pt x="306" y="2138"/>
                  </a:lnTo>
                  <a:lnTo>
                    <a:pt x="306" y="2138"/>
                  </a:lnTo>
                  <a:lnTo>
                    <a:pt x="306" y="2150"/>
                  </a:lnTo>
                  <a:lnTo>
                    <a:pt x="308" y="2163"/>
                  </a:lnTo>
                  <a:lnTo>
                    <a:pt x="310" y="2174"/>
                  </a:lnTo>
                  <a:lnTo>
                    <a:pt x="313" y="2185"/>
                  </a:lnTo>
                  <a:lnTo>
                    <a:pt x="317" y="2194"/>
                  </a:lnTo>
                  <a:lnTo>
                    <a:pt x="322" y="2204"/>
                  </a:lnTo>
                  <a:lnTo>
                    <a:pt x="328" y="2213"/>
                  </a:lnTo>
                  <a:lnTo>
                    <a:pt x="334" y="2221"/>
                  </a:lnTo>
                  <a:lnTo>
                    <a:pt x="341" y="2229"/>
                  </a:lnTo>
                  <a:lnTo>
                    <a:pt x="349" y="2235"/>
                  </a:lnTo>
                  <a:lnTo>
                    <a:pt x="358" y="2241"/>
                  </a:lnTo>
                  <a:lnTo>
                    <a:pt x="366" y="2245"/>
                  </a:lnTo>
                  <a:lnTo>
                    <a:pt x="375" y="2249"/>
                  </a:lnTo>
                  <a:lnTo>
                    <a:pt x="385" y="2252"/>
                  </a:lnTo>
                  <a:lnTo>
                    <a:pt x="396" y="2253"/>
                  </a:lnTo>
                  <a:lnTo>
                    <a:pt x="406" y="2254"/>
                  </a:lnTo>
                  <a:lnTo>
                    <a:pt x="406" y="2254"/>
                  </a:lnTo>
                  <a:lnTo>
                    <a:pt x="417" y="2253"/>
                  </a:lnTo>
                  <a:lnTo>
                    <a:pt x="428" y="2252"/>
                  </a:lnTo>
                  <a:lnTo>
                    <a:pt x="438" y="2249"/>
                  </a:lnTo>
                  <a:lnTo>
                    <a:pt x="447" y="2245"/>
                  </a:lnTo>
                  <a:lnTo>
                    <a:pt x="456" y="2241"/>
                  </a:lnTo>
                  <a:lnTo>
                    <a:pt x="465" y="2235"/>
                  </a:lnTo>
                  <a:lnTo>
                    <a:pt x="472" y="2229"/>
                  </a:lnTo>
                  <a:lnTo>
                    <a:pt x="479" y="2221"/>
                  </a:lnTo>
                  <a:lnTo>
                    <a:pt x="486" y="2213"/>
                  </a:lnTo>
                  <a:lnTo>
                    <a:pt x="491" y="2204"/>
                  </a:lnTo>
                  <a:lnTo>
                    <a:pt x="496" y="2194"/>
                  </a:lnTo>
                  <a:lnTo>
                    <a:pt x="500" y="2185"/>
                  </a:lnTo>
                  <a:lnTo>
                    <a:pt x="503" y="2174"/>
                  </a:lnTo>
                  <a:lnTo>
                    <a:pt x="505" y="2163"/>
                  </a:lnTo>
                  <a:lnTo>
                    <a:pt x="508" y="2150"/>
                  </a:lnTo>
                  <a:lnTo>
                    <a:pt x="508" y="2138"/>
                  </a:lnTo>
                  <a:lnTo>
                    <a:pt x="508" y="2138"/>
                  </a:lnTo>
                  <a:lnTo>
                    <a:pt x="508" y="2125"/>
                  </a:lnTo>
                  <a:lnTo>
                    <a:pt x="505" y="2113"/>
                  </a:lnTo>
                  <a:lnTo>
                    <a:pt x="503" y="2102"/>
                  </a:lnTo>
                  <a:lnTo>
                    <a:pt x="500" y="2091"/>
                  </a:lnTo>
                  <a:lnTo>
                    <a:pt x="496" y="2081"/>
                  </a:lnTo>
                  <a:lnTo>
                    <a:pt x="491" y="2071"/>
                  </a:lnTo>
                  <a:lnTo>
                    <a:pt x="486" y="2062"/>
                  </a:lnTo>
                  <a:lnTo>
                    <a:pt x="479" y="2054"/>
                  </a:lnTo>
                  <a:lnTo>
                    <a:pt x="472" y="2047"/>
                  </a:lnTo>
                  <a:lnTo>
                    <a:pt x="465" y="2040"/>
                  </a:lnTo>
                  <a:lnTo>
                    <a:pt x="456" y="2035"/>
                  </a:lnTo>
                  <a:lnTo>
                    <a:pt x="447" y="2030"/>
                  </a:lnTo>
                  <a:lnTo>
                    <a:pt x="438" y="2027"/>
                  </a:lnTo>
                  <a:lnTo>
                    <a:pt x="428" y="2024"/>
                  </a:lnTo>
                  <a:lnTo>
                    <a:pt x="417" y="2022"/>
                  </a:lnTo>
                  <a:lnTo>
                    <a:pt x="406" y="2021"/>
                  </a:lnTo>
                  <a:lnTo>
                    <a:pt x="406" y="2021"/>
                  </a:lnTo>
                  <a:close/>
                  <a:moveTo>
                    <a:pt x="406" y="2202"/>
                  </a:moveTo>
                  <a:lnTo>
                    <a:pt x="406" y="2202"/>
                  </a:lnTo>
                  <a:lnTo>
                    <a:pt x="396" y="2201"/>
                  </a:lnTo>
                  <a:lnTo>
                    <a:pt x="387" y="2198"/>
                  </a:lnTo>
                  <a:lnTo>
                    <a:pt x="381" y="2192"/>
                  </a:lnTo>
                  <a:lnTo>
                    <a:pt x="374" y="2185"/>
                  </a:lnTo>
                  <a:lnTo>
                    <a:pt x="369" y="2176"/>
                  </a:lnTo>
                  <a:lnTo>
                    <a:pt x="364" y="2165"/>
                  </a:lnTo>
                  <a:lnTo>
                    <a:pt x="362" y="2151"/>
                  </a:lnTo>
                  <a:lnTo>
                    <a:pt x="362" y="2138"/>
                  </a:lnTo>
                  <a:lnTo>
                    <a:pt x="362" y="2138"/>
                  </a:lnTo>
                  <a:lnTo>
                    <a:pt x="362" y="2124"/>
                  </a:lnTo>
                  <a:lnTo>
                    <a:pt x="364" y="2111"/>
                  </a:lnTo>
                  <a:lnTo>
                    <a:pt x="369" y="2101"/>
                  </a:lnTo>
                  <a:lnTo>
                    <a:pt x="374" y="2091"/>
                  </a:lnTo>
                  <a:lnTo>
                    <a:pt x="381" y="2083"/>
                  </a:lnTo>
                  <a:lnTo>
                    <a:pt x="387" y="2078"/>
                  </a:lnTo>
                  <a:lnTo>
                    <a:pt x="396" y="2074"/>
                  </a:lnTo>
                  <a:lnTo>
                    <a:pt x="406" y="2073"/>
                  </a:lnTo>
                  <a:lnTo>
                    <a:pt x="406" y="2073"/>
                  </a:lnTo>
                  <a:lnTo>
                    <a:pt x="416" y="2074"/>
                  </a:lnTo>
                  <a:lnTo>
                    <a:pt x="425" y="2078"/>
                  </a:lnTo>
                  <a:lnTo>
                    <a:pt x="433" y="2083"/>
                  </a:lnTo>
                  <a:lnTo>
                    <a:pt x="439" y="2091"/>
                  </a:lnTo>
                  <a:lnTo>
                    <a:pt x="445" y="2101"/>
                  </a:lnTo>
                  <a:lnTo>
                    <a:pt x="448" y="2111"/>
                  </a:lnTo>
                  <a:lnTo>
                    <a:pt x="450" y="2124"/>
                  </a:lnTo>
                  <a:lnTo>
                    <a:pt x="451" y="2138"/>
                  </a:lnTo>
                  <a:lnTo>
                    <a:pt x="451" y="2138"/>
                  </a:lnTo>
                  <a:lnTo>
                    <a:pt x="450" y="2151"/>
                  </a:lnTo>
                  <a:lnTo>
                    <a:pt x="448" y="2165"/>
                  </a:lnTo>
                  <a:lnTo>
                    <a:pt x="445" y="2176"/>
                  </a:lnTo>
                  <a:lnTo>
                    <a:pt x="439" y="2185"/>
                  </a:lnTo>
                  <a:lnTo>
                    <a:pt x="433" y="2192"/>
                  </a:lnTo>
                  <a:lnTo>
                    <a:pt x="425" y="2198"/>
                  </a:lnTo>
                  <a:lnTo>
                    <a:pt x="416" y="2201"/>
                  </a:lnTo>
                  <a:lnTo>
                    <a:pt x="406" y="2202"/>
                  </a:lnTo>
                  <a:lnTo>
                    <a:pt x="406" y="2202"/>
                  </a:lnTo>
                  <a:close/>
                  <a:moveTo>
                    <a:pt x="2269" y="2089"/>
                  </a:moveTo>
                  <a:lnTo>
                    <a:pt x="2269" y="2089"/>
                  </a:lnTo>
                  <a:lnTo>
                    <a:pt x="2260" y="2084"/>
                  </a:lnTo>
                  <a:lnTo>
                    <a:pt x="2251" y="2080"/>
                  </a:lnTo>
                  <a:lnTo>
                    <a:pt x="2242" y="2078"/>
                  </a:lnTo>
                  <a:lnTo>
                    <a:pt x="2233" y="2076"/>
                  </a:lnTo>
                  <a:lnTo>
                    <a:pt x="2233" y="2076"/>
                  </a:lnTo>
                  <a:lnTo>
                    <a:pt x="2223" y="2078"/>
                  </a:lnTo>
                  <a:lnTo>
                    <a:pt x="2215" y="2080"/>
                  </a:lnTo>
                  <a:lnTo>
                    <a:pt x="2208" y="2084"/>
                  </a:lnTo>
                  <a:lnTo>
                    <a:pt x="2203" y="2090"/>
                  </a:lnTo>
                  <a:lnTo>
                    <a:pt x="2198" y="2096"/>
                  </a:lnTo>
                  <a:lnTo>
                    <a:pt x="2195" y="2105"/>
                  </a:lnTo>
                  <a:lnTo>
                    <a:pt x="2193" y="2116"/>
                  </a:lnTo>
                  <a:lnTo>
                    <a:pt x="2193" y="2128"/>
                  </a:lnTo>
                  <a:lnTo>
                    <a:pt x="2193" y="2249"/>
                  </a:lnTo>
                  <a:lnTo>
                    <a:pt x="2138" y="2249"/>
                  </a:lnTo>
                  <a:lnTo>
                    <a:pt x="2138" y="2027"/>
                  </a:lnTo>
                  <a:lnTo>
                    <a:pt x="2193" y="2027"/>
                  </a:lnTo>
                  <a:lnTo>
                    <a:pt x="2193" y="2046"/>
                  </a:lnTo>
                  <a:lnTo>
                    <a:pt x="2193" y="2046"/>
                  </a:lnTo>
                  <a:lnTo>
                    <a:pt x="2197" y="2040"/>
                  </a:lnTo>
                  <a:lnTo>
                    <a:pt x="2203" y="2035"/>
                  </a:lnTo>
                  <a:lnTo>
                    <a:pt x="2208" y="2031"/>
                  </a:lnTo>
                  <a:lnTo>
                    <a:pt x="2215" y="2028"/>
                  </a:lnTo>
                  <a:lnTo>
                    <a:pt x="2222" y="2025"/>
                  </a:lnTo>
                  <a:lnTo>
                    <a:pt x="2228" y="2024"/>
                  </a:lnTo>
                  <a:lnTo>
                    <a:pt x="2235" y="2022"/>
                  </a:lnTo>
                  <a:lnTo>
                    <a:pt x="2242" y="2021"/>
                  </a:lnTo>
                  <a:lnTo>
                    <a:pt x="2242" y="2021"/>
                  </a:lnTo>
                  <a:lnTo>
                    <a:pt x="2253" y="2022"/>
                  </a:lnTo>
                  <a:lnTo>
                    <a:pt x="2264" y="2026"/>
                  </a:lnTo>
                  <a:lnTo>
                    <a:pt x="2275" y="2030"/>
                  </a:lnTo>
                  <a:lnTo>
                    <a:pt x="2283" y="2036"/>
                  </a:lnTo>
                  <a:lnTo>
                    <a:pt x="2269" y="2089"/>
                  </a:lnTo>
                  <a:close/>
                  <a:moveTo>
                    <a:pt x="1836" y="2027"/>
                  </a:moveTo>
                  <a:lnTo>
                    <a:pt x="1891" y="2027"/>
                  </a:lnTo>
                  <a:lnTo>
                    <a:pt x="1828" y="2249"/>
                  </a:lnTo>
                  <a:lnTo>
                    <a:pt x="1780" y="2249"/>
                  </a:lnTo>
                  <a:lnTo>
                    <a:pt x="1756" y="2157"/>
                  </a:lnTo>
                  <a:lnTo>
                    <a:pt x="1756" y="2157"/>
                  </a:lnTo>
                  <a:lnTo>
                    <a:pt x="1744" y="2108"/>
                  </a:lnTo>
                  <a:lnTo>
                    <a:pt x="1744" y="2108"/>
                  </a:lnTo>
                  <a:lnTo>
                    <a:pt x="1738" y="2132"/>
                  </a:lnTo>
                  <a:lnTo>
                    <a:pt x="1732" y="2158"/>
                  </a:lnTo>
                  <a:lnTo>
                    <a:pt x="1707" y="2249"/>
                  </a:lnTo>
                  <a:lnTo>
                    <a:pt x="1660" y="2249"/>
                  </a:lnTo>
                  <a:lnTo>
                    <a:pt x="1659" y="2247"/>
                  </a:lnTo>
                  <a:lnTo>
                    <a:pt x="1597" y="2027"/>
                  </a:lnTo>
                  <a:lnTo>
                    <a:pt x="1653" y="2027"/>
                  </a:lnTo>
                  <a:lnTo>
                    <a:pt x="1674" y="2110"/>
                  </a:lnTo>
                  <a:lnTo>
                    <a:pt x="1674" y="2110"/>
                  </a:lnTo>
                  <a:lnTo>
                    <a:pt x="1680" y="2136"/>
                  </a:lnTo>
                  <a:lnTo>
                    <a:pt x="1685" y="2164"/>
                  </a:lnTo>
                  <a:lnTo>
                    <a:pt x="1685" y="2164"/>
                  </a:lnTo>
                  <a:lnTo>
                    <a:pt x="1691" y="2136"/>
                  </a:lnTo>
                  <a:lnTo>
                    <a:pt x="1699" y="2108"/>
                  </a:lnTo>
                  <a:lnTo>
                    <a:pt x="1722" y="2027"/>
                  </a:lnTo>
                  <a:lnTo>
                    <a:pt x="1768" y="2027"/>
                  </a:lnTo>
                  <a:lnTo>
                    <a:pt x="1791" y="2108"/>
                  </a:lnTo>
                  <a:lnTo>
                    <a:pt x="1791" y="2108"/>
                  </a:lnTo>
                  <a:lnTo>
                    <a:pt x="1798" y="2135"/>
                  </a:lnTo>
                  <a:lnTo>
                    <a:pt x="1804" y="2165"/>
                  </a:lnTo>
                  <a:lnTo>
                    <a:pt x="1804" y="2165"/>
                  </a:lnTo>
                  <a:lnTo>
                    <a:pt x="1810" y="2139"/>
                  </a:lnTo>
                  <a:lnTo>
                    <a:pt x="1817" y="2108"/>
                  </a:lnTo>
                  <a:lnTo>
                    <a:pt x="1836" y="2027"/>
                  </a:lnTo>
                  <a:close/>
                  <a:moveTo>
                    <a:pt x="2002" y="2021"/>
                  </a:moveTo>
                  <a:lnTo>
                    <a:pt x="2002" y="2021"/>
                  </a:lnTo>
                  <a:lnTo>
                    <a:pt x="1992" y="2022"/>
                  </a:lnTo>
                  <a:lnTo>
                    <a:pt x="1981" y="2024"/>
                  </a:lnTo>
                  <a:lnTo>
                    <a:pt x="1971" y="2027"/>
                  </a:lnTo>
                  <a:lnTo>
                    <a:pt x="1962" y="2030"/>
                  </a:lnTo>
                  <a:lnTo>
                    <a:pt x="1953" y="2035"/>
                  </a:lnTo>
                  <a:lnTo>
                    <a:pt x="1945" y="2041"/>
                  </a:lnTo>
                  <a:lnTo>
                    <a:pt x="1937" y="2047"/>
                  </a:lnTo>
                  <a:lnTo>
                    <a:pt x="1930" y="2054"/>
                  </a:lnTo>
                  <a:lnTo>
                    <a:pt x="1924" y="2062"/>
                  </a:lnTo>
                  <a:lnTo>
                    <a:pt x="1918" y="2071"/>
                  </a:lnTo>
                  <a:lnTo>
                    <a:pt x="1913" y="2081"/>
                  </a:lnTo>
                  <a:lnTo>
                    <a:pt x="1909" y="2091"/>
                  </a:lnTo>
                  <a:lnTo>
                    <a:pt x="1906" y="2102"/>
                  </a:lnTo>
                  <a:lnTo>
                    <a:pt x="1903" y="2114"/>
                  </a:lnTo>
                  <a:lnTo>
                    <a:pt x="1902" y="2125"/>
                  </a:lnTo>
                  <a:lnTo>
                    <a:pt x="1902" y="2138"/>
                  </a:lnTo>
                  <a:lnTo>
                    <a:pt x="1902" y="2138"/>
                  </a:lnTo>
                  <a:lnTo>
                    <a:pt x="1902" y="2150"/>
                  </a:lnTo>
                  <a:lnTo>
                    <a:pt x="1903" y="2163"/>
                  </a:lnTo>
                  <a:lnTo>
                    <a:pt x="1906" y="2174"/>
                  </a:lnTo>
                  <a:lnTo>
                    <a:pt x="1909" y="2185"/>
                  </a:lnTo>
                  <a:lnTo>
                    <a:pt x="1913" y="2194"/>
                  </a:lnTo>
                  <a:lnTo>
                    <a:pt x="1918" y="2204"/>
                  </a:lnTo>
                  <a:lnTo>
                    <a:pt x="1924" y="2213"/>
                  </a:lnTo>
                  <a:lnTo>
                    <a:pt x="1930" y="2221"/>
                  </a:lnTo>
                  <a:lnTo>
                    <a:pt x="1937" y="2229"/>
                  </a:lnTo>
                  <a:lnTo>
                    <a:pt x="1945" y="2235"/>
                  </a:lnTo>
                  <a:lnTo>
                    <a:pt x="1953" y="2241"/>
                  </a:lnTo>
                  <a:lnTo>
                    <a:pt x="1962" y="2245"/>
                  </a:lnTo>
                  <a:lnTo>
                    <a:pt x="1971" y="2249"/>
                  </a:lnTo>
                  <a:lnTo>
                    <a:pt x="1981" y="2252"/>
                  </a:lnTo>
                  <a:lnTo>
                    <a:pt x="1992" y="2253"/>
                  </a:lnTo>
                  <a:lnTo>
                    <a:pt x="2002" y="2254"/>
                  </a:lnTo>
                  <a:lnTo>
                    <a:pt x="2002" y="2254"/>
                  </a:lnTo>
                  <a:lnTo>
                    <a:pt x="2013" y="2253"/>
                  </a:lnTo>
                  <a:lnTo>
                    <a:pt x="2024" y="2252"/>
                  </a:lnTo>
                  <a:lnTo>
                    <a:pt x="2034" y="2249"/>
                  </a:lnTo>
                  <a:lnTo>
                    <a:pt x="2043" y="2245"/>
                  </a:lnTo>
                  <a:lnTo>
                    <a:pt x="2052" y="2241"/>
                  </a:lnTo>
                  <a:lnTo>
                    <a:pt x="2061" y="2235"/>
                  </a:lnTo>
                  <a:lnTo>
                    <a:pt x="2068" y="2229"/>
                  </a:lnTo>
                  <a:lnTo>
                    <a:pt x="2075" y="2221"/>
                  </a:lnTo>
                  <a:lnTo>
                    <a:pt x="2081" y="2213"/>
                  </a:lnTo>
                  <a:lnTo>
                    <a:pt x="2087" y="2204"/>
                  </a:lnTo>
                  <a:lnTo>
                    <a:pt x="2091" y="2194"/>
                  </a:lnTo>
                  <a:lnTo>
                    <a:pt x="2096" y="2185"/>
                  </a:lnTo>
                  <a:lnTo>
                    <a:pt x="2099" y="2174"/>
                  </a:lnTo>
                  <a:lnTo>
                    <a:pt x="2101" y="2163"/>
                  </a:lnTo>
                  <a:lnTo>
                    <a:pt x="2104" y="2150"/>
                  </a:lnTo>
                  <a:lnTo>
                    <a:pt x="2104" y="2138"/>
                  </a:lnTo>
                  <a:lnTo>
                    <a:pt x="2104" y="2138"/>
                  </a:lnTo>
                  <a:lnTo>
                    <a:pt x="2104" y="2125"/>
                  </a:lnTo>
                  <a:lnTo>
                    <a:pt x="2101" y="2114"/>
                  </a:lnTo>
                  <a:lnTo>
                    <a:pt x="2099" y="2102"/>
                  </a:lnTo>
                  <a:lnTo>
                    <a:pt x="2096" y="2091"/>
                  </a:lnTo>
                  <a:lnTo>
                    <a:pt x="2091" y="2081"/>
                  </a:lnTo>
                  <a:lnTo>
                    <a:pt x="2087" y="2071"/>
                  </a:lnTo>
                  <a:lnTo>
                    <a:pt x="2081" y="2062"/>
                  </a:lnTo>
                  <a:lnTo>
                    <a:pt x="2075" y="2054"/>
                  </a:lnTo>
                  <a:lnTo>
                    <a:pt x="2068" y="2047"/>
                  </a:lnTo>
                  <a:lnTo>
                    <a:pt x="2061" y="2041"/>
                  </a:lnTo>
                  <a:lnTo>
                    <a:pt x="2052" y="2035"/>
                  </a:lnTo>
                  <a:lnTo>
                    <a:pt x="2043" y="2030"/>
                  </a:lnTo>
                  <a:lnTo>
                    <a:pt x="2034" y="2027"/>
                  </a:lnTo>
                  <a:lnTo>
                    <a:pt x="2024" y="2024"/>
                  </a:lnTo>
                  <a:lnTo>
                    <a:pt x="2013" y="2022"/>
                  </a:lnTo>
                  <a:lnTo>
                    <a:pt x="2002" y="2021"/>
                  </a:lnTo>
                  <a:lnTo>
                    <a:pt x="2002" y="2021"/>
                  </a:lnTo>
                  <a:close/>
                  <a:moveTo>
                    <a:pt x="2002" y="2202"/>
                  </a:moveTo>
                  <a:lnTo>
                    <a:pt x="2002" y="2202"/>
                  </a:lnTo>
                  <a:lnTo>
                    <a:pt x="1992" y="2201"/>
                  </a:lnTo>
                  <a:lnTo>
                    <a:pt x="1984" y="2198"/>
                  </a:lnTo>
                  <a:lnTo>
                    <a:pt x="1977" y="2192"/>
                  </a:lnTo>
                  <a:lnTo>
                    <a:pt x="1970" y="2185"/>
                  </a:lnTo>
                  <a:lnTo>
                    <a:pt x="1964" y="2176"/>
                  </a:lnTo>
                  <a:lnTo>
                    <a:pt x="1960" y="2165"/>
                  </a:lnTo>
                  <a:lnTo>
                    <a:pt x="1958" y="2151"/>
                  </a:lnTo>
                  <a:lnTo>
                    <a:pt x="1958" y="2138"/>
                  </a:lnTo>
                  <a:lnTo>
                    <a:pt x="1958" y="2138"/>
                  </a:lnTo>
                  <a:lnTo>
                    <a:pt x="1958" y="2124"/>
                  </a:lnTo>
                  <a:lnTo>
                    <a:pt x="1960" y="2112"/>
                  </a:lnTo>
                  <a:lnTo>
                    <a:pt x="1964" y="2101"/>
                  </a:lnTo>
                  <a:lnTo>
                    <a:pt x="1970" y="2091"/>
                  </a:lnTo>
                  <a:lnTo>
                    <a:pt x="1977" y="2083"/>
                  </a:lnTo>
                  <a:lnTo>
                    <a:pt x="1984" y="2078"/>
                  </a:lnTo>
                  <a:lnTo>
                    <a:pt x="1992" y="2074"/>
                  </a:lnTo>
                  <a:lnTo>
                    <a:pt x="2002" y="2073"/>
                  </a:lnTo>
                  <a:lnTo>
                    <a:pt x="2002" y="2073"/>
                  </a:lnTo>
                  <a:lnTo>
                    <a:pt x="2012" y="2074"/>
                  </a:lnTo>
                  <a:lnTo>
                    <a:pt x="2021" y="2078"/>
                  </a:lnTo>
                  <a:lnTo>
                    <a:pt x="2029" y="2083"/>
                  </a:lnTo>
                  <a:lnTo>
                    <a:pt x="2035" y="2091"/>
                  </a:lnTo>
                  <a:lnTo>
                    <a:pt x="2041" y="2101"/>
                  </a:lnTo>
                  <a:lnTo>
                    <a:pt x="2044" y="2112"/>
                  </a:lnTo>
                  <a:lnTo>
                    <a:pt x="2046" y="2124"/>
                  </a:lnTo>
                  <a:lnTo>
                    <a:pt x="2047" y="2138"/>
                  </a:lnTo>
                  <a:lnTo>
                    <a:pt x="2047" y="2138"/>
                  </a:lnTo>
                  <a:lnTo>
                    <a:pt x="2046" y="2151"/>
                  </a:lnTo>
                  <a:lnTo>
                    <a:pt x="2044" y="2165"/>
                  </a:lnTo>
                  <a:lnTo>
                    <a:pt x="2041" y="2176"/>
                  </a:lnTo>
                  <a:lnTo>
                    <a:pt x="2035" y="2185"/>
                  </a:lnTo>
                  <a:lnTo>
                    <a:pt x="2029" y="2192"/>
                  </a:lnTo>
                  <a:lnTo>
                    <a:pt x="2021" y="2198"/>
                  </a:lnTo>
                  <a:lnTo>
                    <a:pt x="2012" y="2201"/>
                  </a:lnTo>
                  <a:lnTo>
                    <a:pt x="2002" y="2202"/>
                  </a:lnTo>
                  <a:lnTo>
                    <a:pt x="2002" y="2202"/>
                  </a:lnTo>
                  <a:close/>
                  <a:moveTo>
                    <a:pt x="837" y="2100"/>
                  </a:moveTo>
                  <a:lnTo>
                    <a:pt x="904" y="2249"/>
                  </a:lnTo>
                  <a:lnTo>
                    <a:pt x="843" y="2249"/>
                  </a:lnTo>
                  <a:lnTo>
                    <a:pt x="797" y="2146"/>
                  </a:lnTo>
                  <a:lnTo>
                    <a:pt x="767" y="2182"/>
                  </a:lnTo>
                  <a:lnTo>
                    <a:pt x="767" y="2249"/>
                  </a:lnTo>
                  <a:lnTo>
                    <a:pt x="713" y="2249"/>
                  </a:lnTo>
                  <a:lnTo>
                    <a:pt x="713" y="1962"/>
                  </a:lnTo>
                  <a:lnTo>
                    <a:pt x="767" y="1934"/>
                  </a:lnTo>
                  <a:lnTo>
                    <a:pt x="767" y="2112"/>
                  </a:lnTo>
                  <a:lnTo>
                    <a:pt x="767" y="2112"/>
                  </a:lnTo>
                  <a:lnTo>
                    <a:pt x="788" y="2083"/>
                  </a:lnTo>
                  <a:lnTo>
                    <a:pt x="832" y="2027"/>
                  </a:lnTo>
                  <a:lnTo>
                    <a:pt x="896" y="2027"/>
                  </a:lnTo>
                  <a:lnTo>
                    <a:pt x="837" y="2100"/>
                  </a:lnTo>
                  <a:close/>
                  <a:moveTo>
                    <a:pt x="1097" y="2249"/>
                  </a:moveTo>
                  <a:lnTo>
                    <a:pt x="1042" y="2249"/>
                  </a:lnTo>
                  <a:lnTo>
                    <a:pt x="1042" y="2027"/>
                  </a:lnTo>
                  <a:lnTo>
                    <a:pt x="1097" y="2027"/>
                  </a:lnTo>
                  <a:lnTo>
                    <a:pt x="1097" y="2046"/>
                  </a:lnTo>
                  <a:lnTo>
                    <a:pt x="1097" y="2046"/>
                  </a:lnTo>
                  <a:lnTo>
                    <a:pt x="1103" y="2040"/>
                  </a:lnTo>
                  <a:lnTo>
                    <a:pt x="1108" y="2036"/>
                  </a:lnTo>
                  <a:lnTo>
                    <a:pt x="1115" y="2031"/>
                  </a:lnTo>
                  <a:lnTo>
                    <a:pt x="1121" y="2028"/>
                  </a:lnTo>
                  <a:lnTo>
                    <a:pt x="1129" y="2026"/>
                  </a:lnTo>
                  <a:lnTo>
                    <a:pt x="1137" y="2024"/>
                  </a:lnTo>
                  <a:lnTo>
                    <a:pt x="1144" y="2022"/>
                  </a:lnTo>
                  <a:lnTo>
                    <a:pt x="1153" y="2021"/>
                  </a:lnTo>
                  <a:lnTo>
                    <a:pt x="1153" y="2021"/>
                  </a:lnTo>
                  <a:lnTo>
                    <a:pt x="1163" y="2022"/>
                  </a:lnTo>
                  <a:lnTo>
                    <a:pt x="1172" y="2024"/>
                  </a:lnTo>
                  <a:lnTo>
                    <a:pt x="1180" y="2026"/>
                  </a:lnTo>
                  <a:lnTo>
                    <a:pt x="1189" y="2028"/>
                  </a:lnTo>
                  <a:lnTo>
                    <a:pt x="1195" y="2032"/>
                  </a:lnTo>
                  <a:lnTo>
                    <a:pt x="1202" y="2037"/>
                  </a:lnTo>
                  <a:lnTo>
                    <a:pt x="1208" y="2041"/>
                  </a:lnTo>
                  <a:lnTo>
                    <a:pt x="1214" y="2048"/>
                  </a:lnTo>
                  <a:lnTo>
                    <a:pt x="1218" y="2054"/>
                  </a:lnTo>
                  <a:lnTo>
                    <a:pt x="1223" y="2062"/>
                  </a:lnTo>
                  <a:lnTo>
                    <a:pt x="1226" y="2070"/>
                  </a:lnTo>
                  <a:lnTo>
                    <a:pt x="1229" y="2080"/>
                  </a:lnTo>
                  <a:lnTo>
                    <a:pt x="1232" y="2090"/>
                  </a:lnTo>
                  <a:lnTo>
                    <a:pt x="1233" y="2100"/>
                  </a:lnTo>
                  <a:lnTo>
                    <a:pt x="1234" y="2111"/>
                  </a:lnTo>
                  <a:lnTo>
                    <a:pt x="1235" y="2123"/>
                  </a:lnTo>
                  <a:lnTo>
                    <a:pt x="1235" y="2249"/>
                  </a:lnTo>
                  <a:lnTo>
                    <a:pt x="1180" y="2249"/>
                  </a:lnTo>
                  <a:lnTo>
                    <a:pt x="1180" y="2126"/>
                  </a:lnTo>
                  <a:lnTo>
                    <a:pt x="1180" y="2126"/>
                  </a:lnTo>
                  <a:lnTo>
                    <a:pt x="1179" y="2114"/>
                  </a:lnTo>
                  <a:lnTo>
                    <a:pt x="1178" y="2102"/>
                  </a:lnTo>
                  <a:lnTo>
                    <a:pt x="1174" y="2093"/>
                  </a:lnTo>
                  <a:lnTo>
                    <a:pt x="1170" y="2085"/>
                  </a:lnTo>
                  <a:lnTo>
                    <a:pt x="1164" y="2080"/>
                  </a:lnTo>
                  <a:lnTo>
                    <a:pt x="1158" y="2075"/>
                  </a:lnTo>
                  <a:lnTo>
                    <a:pt x="1149" y="2073"/>
                  </a:lnTo>
                  <a:lnTo>
                    <a:pt x="1139" y="2072"/>
                  </a:lnTo>
                  <a:lnTo>
                    <a:pt x="1139" y="2072"/>
                  </a:lnTo>
                  <a:lnTo>
                    <a:pt x="1130" y="2073"/>
                  </a:lnTo>
                  <a:lnTo>
                    <a:pt x="1121" y="2075"/>
                  </a:lnTo>
                  <a:lnTo>
                    <a:pt x="1114" y="2080"/>
                  </a:lnTo>
                  <a:lnTo>
                    <a:pt x="1108" y="2086"/>
                  </a:lnTo>
                  <a:lnTo>
                    <a:pt x="1104" y="2093"/>
                  </a:lnTo>
                  <a:lnTo>
                    <a:pt x="1100" y="2103"/>
                  </a:lnTo>
                  <a:lnTo>
                    <a:pt x="1098" y="2114"/>
                  </a:lnTo>
                  <a:lnTo>
                    <a:pt x="1097" y="2126"/>
                  </a:lnTo>
                  <a:lnTo>
                    <a:pt x="1097" y="2249"/>
                  </a:lnTo>
                  <a:close/>
                  <a:moveTo>
                    <a:pt x="1408" y="2042"/>
                  </a:moveTo>
                  <a:lnTo>
                    <a:pt x="1408" y="2042"/>
                  </a:lnTo>
                  <a:lnTo>
                    <a:pt x="1403" y="2038"/>
                  </a:lnTo>
                  <a:lnTo>
                    <a:pt x="1397" y="2033"/>
                  </a:lnTo>
                  <a:lnTo>
                    <a:pt x="1392" y="2030"/>
                  </a:lnTo>
                  <a:lnTo>
                    <a:pt x="1385" y="2027"/>
                  </a:lnTo>
                  <a:lnTo>
                    <a:pt x="1378" y="2025"/>
                  </a:lnTo>
                  <a:lnTo>
                    <a:pt x="1372" y="2024"/>
                  </a:lnTo>
                  <a:lnTo>
                    <a:pt x="1365" y="2022"/>
                  </a:lnTo>
                  <a:lnTo>
                    <a:pt x="1359" y="2021"/>
                  </a:lnTo>
                  <a:lnTo>
                    <a:pt x="1359" y="2021"/>
                  </a:lnTo>
                  <a:lnTo>
                    <a:pt x="1349" y="2022"/>
                  </a:lnTo>
                  <a:lnTo>
                    <a:pt x="1340" y="2024"/>
                  </a:lnTo>
                  <a:lnTo>
                    <a:pt x="1331" y="2026"/>
                  </a:lnTo>
                  <a:lnTo>
                    <a:pt x="1322" y="2030"/>
                  </a:lnTo>
                  <a:lnTo>
                    <a:pt x="1314" y="2033"/>
                  </a:lnTo>
                  <a:lnTo>
                    <a:pt x="1308" y="2039"/>
                  </a:lnTo>
                  <a:lnTo>
                    <a:pt x="1301" y="2046"/>
                  </a:lnTo>
                  <a:lnTo>
                    <a:pt x="1295" y="2052"/>
                  </a:lnTo>
                  <a:lnTo>
                    <a:pt x="1289" y="2060"/>
                  </a:lnTo>
                  <a:lnTo>
                    <a:pt x="1285" y="2069"/>
                  </a:lnTo>
                  <a:lnTo>
                    <a:pt x="1280" y="2078"/>
                  </a:lnTo>
                  <a:lnTo>
                    <a:pt x="1277" y="2089"/>
                  </a:lnTo>
                  <a:lnTo>
                    <a:pt x="1275" y="2099"/>
                  </a:lnTo>
                  <a:lnTo>
                    <a:pt x="1273" y="2111"/>
                  </a:lnTo>
                  <a:lnTo>
                    <a:pt x="1271" y="2123"/>
                  </a:lnTo>
                  <a:lnTo>
                    <a:pt x="1271" y="2135"/>
                  </a:lnTo>
                  <a:lnTo>
                    <a:pt x="1271" y="2135"/>
                  </a:lnTo>
                  <a:lnTo>
                    <a:pt x="1271" y="2149"/>
                  </a:lnTo>
                  <a:lnTo>
                    <a:pt x="1273" y="2161"/>
                  </a:lnTo>
                  <a:lnTo>
                    <a:pt x="1275" y="2174"/>
                  </a:lnTo>
                  <a:lnTo>
                    <a:pt x="1277" y="2186"/>
                  </a:lnTo>
                  <a:lnTo>
                    <a:pt x="1280" y="2196"/>
                  </a:lnTo>
                  <a:lnTo>
                    <a:pt x="1285" y="2206"/>
                  </a:lnTo>
                  <a:lnTo>
                    <a:pt x="1289" y="2214"/>
                  </a:lnTo>
                  <a:lnTo>
                    <a:pt x="1295" y="2222"/>
                  </a:lnTo>
                  <a:lnTo>
                    <a:pt x="1300" y="2230"/>
                  </a:lnTo>
                  <a:lnTo>
                    <a:pt x="1307" y="2235"/>
                  </a:lnTo>
                  <a:lnTo>
                    <a:pt x="1313" y="2241"/>
                  </a:lnTo>
                  <a:lnTo>
                    <a:pt x="1321" y="2245"/>
                  </a:lnTo>
                  <a:lnTo>
                    <a:pt x="1330" y="2249"/>
                  </a:lnTo>
                  <a:lnTo>
                    <a:pt x="1339" y="2252"/>
                  </a:lnTo>
                  <a:lnTo>
                    <a:pt x="1348" y="2253"/>
                  </a:lnTo>
                  <a:lnTo>
                    <a:pt x="1357" y="2254"/>
                  </a:lnTo>
                  <a:lnTo>
                    <a:pt x="1357" y="2254"/>
                  </a:lnTo>
                  <a:lnTo>
                    <a:pt x="1364" y="2253"/>
                  </a:lnTo>
                  <a:lnTo>
                    <a:pt x="1372" y="2252"/>
                  </a:lnTo>
                  <a:lnTo>
                    <a:pt x="1378" y="2251"/>
                  </a:lnTo>
                  <a:lnTo>
                    <a:pt x="1385" y="2249"/>
                  </a:lnTo>
                  <a:lnTo>
                    <a:pt x="1391" y="2245"/>
                  </a:lnTo>
                  <a:lnTo>
                    <a:pt x="1397" y="2242"/>
                  </a:lnTo>
                  <a:lnTo>
                    <a:pt x="1403" y="2238"/>
                  </a:lnTo>
                  <a:lnTo>
                    <a:pt x="1408" y="2232"/>
                  </a:lnTo>
                  <a:lnTo>
                    <a:pt x="1408" y="2238"/>
                  </a:lnTo>
                  <a:lnTo>
                    <a:pt x="1408" y="2238"/>
                  </a:lnTo>
                  <a:lnTo>
                    <a:pt x="1408" y="2246"/>
                  </a:lnTo>
                  <a:lnTo>
                    <a:pt x="1407" y="2256"/>
                  </a:lnTo>
                  <a:lnTo>
                    <a:pt x="1404" y="2266"/>
                  </a:lnTo>
                  <a:lnTo>
                    <a:pt x="1402" y="2271"/>
                  </a:lnTo>
                  <a:lnTo>
                    <a:pt x="1399" y="2275"/>
                  </a:lnTo>
                  <a:lnTo>
                    <a:pt x="1395" y="2279"/>
                  </a:lnTo>
                  <a:lnTo>
                    <a:pt x="1391" y="2284"/>
                  </a:lnTo>
                  <a:lnTo>
                    <a:pt x="1385" y="2287"/>
                  </a:lnTo>
                  <a:lnTo>
                    <a:pt x="1378" y="2290"/>
                  </a:lnTo>
                  <a:lnTo>
                    <a:pt x="1370" y="2293"/>
                  </a:lnTo>
                  <a:lnTo>
                    <a:pt x="1361" y="2295"/>
                  </a:lnTo>
                  <a:lnTo>
                    <a:pt x="1350" y="2296"/>
                  </a:lnTo>
                  <a:lnTo>
                    <a:pt x="1337" y="2296"/>
                  </a:lnTo>
                  <a:lnTo>
                    <a:pt x="1334" y="2296"/>
                  </a:lnTo>
                  <a:lnTo>
                    <a:pt x="1354" y="2339"/>
                  </a:lnTo>
                  <a:lnTo>
                    <a:pt x="1355" y="2339"/>
                  </a:lnTo>
                  <a:lnTo>
                    <a:pt x="1355" y="2339"/>
                  </a:lnTo>
                  <a:lnTo>
                    <a:pt x="1369" y="2339"/>
                  </a:lnTo>
                  <a:lnTo>
                    <a:pt x="1381" y="2338"/>
                  </a:lnTo>
                  <a:lnTo>
                    <a:pt x="1392" y="2335"/>
                  </a:lnTo>
                  <a:lnTo>
                    <a:pt x="1403" y="2332"/>
                  </a:lnTo>
                  <a:lnTo>
                    <a:pt x="1413" y="2328"/>
                  </a:lnTo>
                  <a:lnTo>
                    <a:pt x="1421" y="2324"/>
                  </a:lnTo>
                  <a:lnTo>
                    <a:pt x="1429" y="2318"/>
                  </a:lnTo>
                  <a:lnTo>
                    <a:pt x="1436" y="2311"/>
                  </a:lnTo>
                  <a:lnTo>
                    <a:pt x="1442" y="2304"/>
                  </a:lnTo>
                  <a:lnTo>
                    <a:pt x="1448" y="2296"/>
                  </a:lnTo>
                  <a:lnTo>
                    <a:pt x="1452" y="2286"/>
                  </a:lnTo>
                  <a:lnTo>
                    <a:pt x="1456" y="2276"/>
                  </a:lnTo>
                  <a:lnTo>
                    <a:pt x="1459" y="2266"/>
                  </a:lnTo>
                  <a:lnTo>
                    <a:pt x="1461" y="2254"/>
                  </a:lnTo>
                  <a:lnTo>
                    <a:pt x="1462" y="2242"/>
                  </a:lnTo>
                  <a:lnTo>
                    <a:pt x="1462" y="2229"/>
                  </a:lnTo>
                  <a:lnTo>
                    <a:pt x="1462" y="2027"/>
                  </a:lnTo>
                  <a:lnTo>
                    <a:pt x="1408" y="2027"/>
                  </a:lnTo>
                  <a:lnTo>
                    <a:pt x="1408" y="2042"/>
                  </a:lnTo>
                  <a:close/>
                  <a:moveTo>
                    <a:pt x="1408" y="2094"/>
                  </a:moveTo>
                  <a:lnTo>
                    <a:pt x="1408" y="2181"/>
                  </a:lnTo>
                  <a:lnTo>
                    <a:pt x="1408" y="2181"/>
                  </a:lnTo>
                  <a:lnTo>
                    <a:pt x="1401" y="2189"/>
                  </a:lnTo>
                  <a:lnTo>
                    <a:pt x="1393" y="2197"/>
                  </a:lnTo>
                  <a:lnTo>
                    <a:pt x="1387" y="2199"/>
                  </a:lnTo>
                  <a:lnTo>
                    <a:pt x="1382" y="2201"/>
                  </a:lnTo>
                  <a:lnTo>
                    <a:pt x="1376" y="2202"/>
                  </a:lnTo>
                  <a:lnTo>
                    <a:pt x="1369" y="2203"/>
                  </a:lnTo>
                  <a:lnTo>
                    <a:pt x="1369" y="2203"/>
                  </a:lnTo>
                  <a:lnTo>
                    <a:pt x="1362" y="2202"/>
                  </a:lnTo>
                  <a:lnTo>
                    <a:pt x="1354" y="2200"/>
                  </a:lnTo>
                  <a:lnTo>
                    <a:pt x="1348" y="2197"/>
                  </a:lnTo>
                  <a:lnTo>
                    <a:pt x="1341" y="2190"/>
                  </a:lnTo>
                  <a:lnTo>
                    <a:pt x="1335" y="2181"/>
                  </a:lnTo>
                  <a:lnTo>
                    <a:pt x="1331" y="2169"/>
                  </a:lnTo>
                  <a:lnTo>
                    <a:pt x="1329" y="2154"/>
                  </a:lnTo>
                  <a:lnTo>
                    <a:pt x="1328" y="2134"/>
                  </a:lnTo>
                  <a:lnTo>
                    <a:pt x="1328" y="2134"/>
                  </a:lnTo>
                  <a:lnTo>
                    <a:pt x="1329" y="2117"/>
                  </a:lnTo>
                  <a:lnTo>
                    <a:pt x="1331" y="2103"/>
                  </a:lnTo>
                  <a:lnTo>
                    <a:pt x="1335" y="2092"/>
                  </a:lnTo>
                  <a:lnTo>
                    <a:pt x="1341" y="2084"/>
                  </a:lnTo>
                  <a:lnTo>
                    <a:pt x="1348" y="2079"/>
                  </a:lnTo>
                  <a:lnTo>
                    <a:pt x="1354" y="2074"/>
                  </a:lnTo>
                  <a:lnTo>
                    <a:pt x="1362" y="2073"/>
                  </a:lnTo>
                  <a:lnTo>
                    <a:pt x="1369" y="2072"/>
                  </a:lnTo>
                  <a:lnTo>
                    <a:pt x="1369" y="2072"/>
                  </a:lnTo>
                  <a:lnTo>
                    <a:pt x="1376" y="2073"/>
                  </a:lnTo>
                  <a:lnTo>
                    <a:pt x="1383" y="2074"/>
                  </a:lnTo>
                  <a:lnTo>
                    <a:pt x="1388" y="2076"/>
                  </a:lnTo>
                  <a:lnTo>
                    <a:pt x="1394" y="2080"/>
                  </a:lnTo>
                  <a:lnTo>
                    <a:pt x="1398" y="2083"/>
                  </a:lnTo>
                  <a:lnTo>
                    <a:pt x="1402" y="2086"/>
                  </a:lnTo>
                  <a:lnTo>
                    <a:pt x="1408" y="2094"/>
                  </a:lnTo>
                  <a:lnTo>
                    <a:pt x="1408" y="2094"/>
                  </a:lnTo>
                  <a:close/>
                  <a:moveTo>
                    <a:pt x="938" y="2027"/>
                  </a:moveTo>
                  <a:lnTo>
                    <a:pt x="993" y="2027"/>
                  </a:lnTo>
                  <a:lnTo>
                    <a:pt x="993" y="2123"/>
                  </a:lnTo>
                  <a:lnTo>
                    <a:pt x="993" y="2249"/>
                  </a:lnTo>
                  <a:lnTo>
                    <a:pt x="938" y="2249"/>
                  </a:lnTo>
                  <a:lnTo>
                    <a:pt x="938" y="2027"/>
                  </a:lnTo>
                  <a:close/>
                  <a:moveTo>
                    <a:pt x="993" y="1967"/>
                  </a:moveTo>
                  <a:lnTo>
                    <a:pt x="993" y="1995"/>
                  </a:lnTo>
                  <a:lnTo>
                    <a:pt x="938" y="1995"/>
                  </a:lnTo>
                  <a:lnTo>
                    <a:pt x="938" y="1940"/>
                  </a:lnTo>
                  <a:lnTo>
                    <a:pt x="993" y="1940"/>
                  </a:lnTo>
                  <a:lnTo>
                    <a:pt x="993" y="1967"/>
                  </a:lnTo>
                  <a:close/>
                  <a:moveTo>
                    <a:pt x="2309" y="1962"/>
                  </a:moveTo>
                  <a:lnTo>
                    <a:pt x="2364" y="1934"/>
                  </a:lnTo>
                  <a:lnTo>
                    <a:pt x="2364" y="2127"/>
                  </a:lnTo>
                  <a:lnTo>
                    <a:pt x="2364" y="2249"/>
                  </a:lnTo>
                  <a:lnTo>
                    <a:pt x="2309" y="2249"/>
                  </a:lnTo>
                  <a:lnTo>
                    <a:pt x="2309" y="1962"/>
                  </a:lnTo>
                  <a:close/>
                  <a:moveTo>
                    <a:pt x="397" y="757"/>
                  </a:moveTo>
                  <a:lnTo>
                    <a:pt x="850" y="757"/>
                  </a:lnTo>
                  <a:lnTo>
                    <a:pt x="850" y="495"/>
                  </a:lnTo>
                  <a:lnTo>
                    <a:pt x="397" y="495"/>
                  </a:lnTo>
                  <a:lnTo>
                    <a:pt x="397" y="288"/>
                  </a:lnTo>
                  <a:lnTo>
                    <a:pt x="898" y="288"/>
                  </a:lnTo>
                  <a:lnTo>
                    <a:pt x="732" y="0"/>
                  </a:lnTo>
                  <a:lnTo>
                    <a:pt x="22" y="0"/>
                  </a:lnTo>
                  <a:lnTo>
                    <a:pt x="22" y="1251"/>
                  </a:lnTo>
                  <a:lnTo>
                    <a:pt x="1023" y="1251"/>
                  </a:lnTo>
                  <a:lnTo>
                    <a:pt x="1023" y="963"/>
                  </a:lnTo>
                  <a:lnTo>
                    <a:pt x="397" y="963"/>
                  </a:lnTo>
                  <a:lnTo>
                    <a:pt x="397" y="757"/>
                  </a:lnTo>
                  <a:close/>
                  <a:moveTo>
                    <a:pt x="1690" y="0"/>
                  </a:moveTo>
                  <a:lnTo>
                    <a:pt x="1477" y="409"/>
                  </a:lnTo>
                  <a:lnTo>
                    <a:pt x="1265" y="0"/>
                  </a:lnTo>
                  <a:lnTo>
                    <a:pt x="850" y="0"/>
                  </a:lnTo>
                  <a:lnTo>
                    <a:pt x="1287" y="757"/>
                  </a:lnTo>
                  <a:lnTo>
                    <a:pt x="1287" y="1251"/>
                  </a:lnTo>
                  <a:lnTo>
                    <a:pt x="1661" y="1251"/>
                  </a:lnTo>
                  <a:lnTo>
                    <a:pt x="1661" y="757"/>
                  </a:lnTo>
                  <a:lnTo>
                    <a:pt x="2099" y="0"/>
                  </a:lnTo>
                  <a:lnTo>
                    <a:pt x="169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tandard slide">
  <p:cSld name="Standard slide">
    <p:spTree>
      <p:nvGrpSpPr>
        <p:cNvPr id="1" name="Shape 196"/>
        <p:cNvGrpSpPr/>
        <p:nvPr/>
      </p:nvGrpSpPr>
      <p:grpSpPr>
        <a:xfrm>
          <a:off x="0" y="0"/>
          <a:ext cx="0" cy="0"/>
          <a:chOff x="0" y="0"/>
          <a:chExt cx="0" cy="0"/>
        </a:xfrm>
      </p:grpSpPr>
      <p:sp>
        <p:nvSpPr>
          <p:cNvPr id="197" name="Google Shape;197;p11"/>
          <p:cNvSpPr txBox="1">
            <a:spLocks noGrp="1"/>
          </p:cNvSpPr>
          <p:nvPr>
            <p:ph type="title"/>
          </p:nvPr>
        </p:nvSpPr>
        <p:spPr>
          <a:xfrm>
            <a:off x="609918" y="294200"/>
            <a:ext cx="10978515" cy="59040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2400"/>
              <a:buFont typeface="Inter Light"/>
              <a:buNone/>
              <a:defRPr sz="2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198" name="Google Shape;198;p11"/>
          <p:cNvCxnSpPr/>
          <p:nvPr/>
        </p:nvCxnSpPr>
        <p:spPr>
          <a:xfrm>
            <a:off x="609918" y="907750"/>
            <a:ext cx="10980000" cy="0"/>
          </a:xfrm>
          <a:prstGeom prst="straightConnector1">
            <a:avLst/>
          </a:prstGeom>
          <a:noFill/>
          <a:ln w="19050" cap="flat" cmpd="sng">
            <a:solidFill>
              <a:schemeClr val="dk2"/>
            </a:solidFill>
            <a:prstDash val="solid"/>
            <a:round/>
            <a:headEnd type="none" w="med" len="med"/>
            <a:tailEnd type="none" w="med" len="med"/>
          </a:ln>
        </p:spPr>
      </p:cxnSp>
      <p:sp>
        <p:nvSpPr>
          <p:cNvPr id="199" name="Google Shape;199;p11"/>
          <p:cNvSpPr txBox="1">
            <a:spLocks noGrp="1"/>
          </p:cNvSpPr>
          <p:nvPr>
            <p:ph type="body" idx="1"/>
          </p:nvPr>
        </p:nvSpPr>
        <p:spPr>
          <a:xfrm>
            <a:off x="609600" y="1137920"/>
            <a:ext cx="10980738" cy="4756150"/>
          </a:xfrm>
          <a:prstGeom prst="rect">
            <a:avLst/>
          </a:prstGeom>
          <a:noFill/>
          <a:ln>
            <a:noFill/>
          </a:ln>
        </p:spPr>
        <p:txBody>
          <a:bodyPr spcFirstLastPara="1" wrap="square" lIns="0" tIns="0" rIns="0" bIns="0" anchor="t" anchorCtr="0">
            <a:noAutofit/>
          </a:bodyPr>
          <a:lstStyle>
            <a:lvl1pPr marL="457200" lvl="0" indent="-317500" algn="l">
              <a:spcBef>
                <a:spcPts val="400"/>
              </a:spcBef>
              <a:spcAft>
                <a:spcPts val="0"/>
              </a:spcAft>
              <a:buSzPts val="1400"/>
              <a:buChar char="►"/>
              <a:defRPr/>
            </a:lvl1pPr>
            <a:lvl2pPr marL="914400" lvl="1" indent="-308610" algn="l">
              <a:spcBef>
                <a:spcPts val="360"/>
              </a:spcBef>
              <a:spcAft>
                <a:spcPts val="0"/>
              </a:spcAft>
              <a:buSzPts val="1260"/>
              <a:buChar char="►"/>
              <a:defRPr/>
            </a:lvl2pPr>
            <a:lvl3pPr marL="1371600" lvl="2" indent="-308610" algn="l">
              <a:spcBef>
                <a:spcPts val="360"/>
              </a:spcBef>
              <a:spcAft>
                <a:spcPts val="0"/>
              </a:spcAft>
              <a:buSzPts val="1260"/>
              <a:buChar char="►"/>
              <a:defRPr/>
            </a:lvl3pPr>
            <a:lvl4pPr marL="1828800" lvl="3" indent="-308610" algn="l">
              <a:spcBef>
                <a:spcPts val="360"/>
              </a:spcBef>
              <a:spcAft>
                <a:spcPts val="0"/>
              </a:spcAft>
              <a:buSzPts val="1260"/>
              <a:buChar char="►"/>
              <a:defRPr/>
            </a:lvl4pPr>
            <a:lvl5pPr marL="2286000" lvl="4" indent="-308610" algn="l">
              <a:spcBef>
                <a:spcPts val="360"/>
              </a:spcBef>
              <a:spcAft>
                <a:spcPts val="0"/>
              </a:spcAft>
              <a:buSzPts val="126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tandard slide 2">
  <p:cSld name="Standard slide 2">
    <p:spTree>
      <p:nvGrpSpPr>
        <p:cNvPr id="1" name="Shape 200"/>
        <p:cNvGrpSpPr/>
        <p:nvPr/>
      </p:nvGrpSpPr>
      <p:grpSpPr>
        <a:xfrm>
          <a:off x="0" y="0"/>
          <a:ext cx="0" cy="0"/>
          <a:chOff x="0" y="0"/>
          <a:chExt cx="0" cy="0"/>
        </a:xfrm>
      </p:grpSpPr>
      <p:sp>
        <p:nvSpPr>
          <p:cNvPr id="201" name="Google Shape;201;p12"/>
          <p:cNvSpPr txBox="1">
            <a:spLocks noGrp="1"/>
          </p:cNvSpPr>
          <p:nvPr>
            <p:ph type="title"/>
          </p:nvPr>
        </p:nvSpPr>
        <p:spPr>
          <a:xfrm>
            <a:off x="609918" y="294200"/>
            <a:ext cx="10978515" cy="59040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2400"/>
              <a:buFont typeface="Inter Light"/>
              <a:buNone/>
              <a:defRPr sz="2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202" name="Google Shape;202;p12"/>
          <p:cNvCxnSpPr/>
          <p:nvPr/>
        </p:nvCxnSpPr>
        <p:spPr>
          <a:xfrm>
            <a:off x="609918" y="907750"/>
            <a:ext cx="109800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2_Standard slide">
  <p:cSld name="2_Standard slide">
    <p:spTree>
      <p:nvGrpSpPr>
        <p:cNvPr id="1" name="Shape 203"/>
        <p:cNvGrpSpPr/>
        <p:nvPr/>
      </p:nvGrpSpPr>
      <p:grpSpPr>
        <a:xfrm>
          <a:off x="0" y="0"/>
          <a:ext cx="0" cy="0"/>
          <a:chOff x="0" y="0"/>
          <a:chExt cx="0" cy="0"/>
        </a:xfrm>
      </p:grpSpPr>
      <p:sp>
        <p:nvSpPr>
          <p:cNvPr id="204" name="Google Shape;204;p13"/>
          <p:cNvSpPr>
            <a:spLocks noGrp="1"/>
          </p:cNvSpPr>
          <p:nvPr>
            <p:ph type="pic" idx="2"/>
          </p:nvPr>
        </p:nvSpPr>
        <p:spPr>
          <a:xfrm>
            <a:off x="8199120" y="1"/>
            <a:ext cx="3999231" cy="6156104"/>
          </a:xfrm>
          <a:prstGeom prst="rect">
            <a:avLst/>
          </a:prstGeom>
          <a:noFill/>
          <a:ln>
            <a:noFill/>
          </a:ln>
        </p:spPr>
      </p:sp>
      <p:sp>
        <p:nvSpPr>
          <p:cNvPr id="205" name="Google Shape;205;p13"/>
          <p:cNvSpPr txBox="1">
            <a:spLocks noGrp="1"/>
          </p:cNvSpPr>
          <p:nvPr>
            <p:ph type="title"/>
          </p:nvPr>
        </p:nvSpPr>
        <p:spPr>
          <a:xfrm>
            <a:off x="609919" y="294200"/>
            <a:ext cx="7444422" cy="59040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2400"/>
              <a:buFont typeface="Inter Light"/>
              <a:buNone/>
              <a:defRPr sz="2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6" name="Google Shape;206;p13"/>
          <p:cNvSpPr txBox="1">
            <a:spLocks noGrp="1"/>
          </p:cNvSpPr>
          <p:nvPr>
            <p:ph type="body" idx="1"/>
          </p:nvPr>
        </p:nvSpPr>
        <p:spPr>
          <a:xfrm>
            <a:off x="609918" y="1137921"/>
            <a:ext cx="7299642" cy="873760"/>
          </a:xfrm>
          <a:prstGeom prst="rect">
            <a:avLst/>
          </a:prstGeom>
          <a:noFill/>
          <a:ln>
            <a:noFill/>
          </a:ln>
        </p:spPr>
        <p:txBody>
          <a:bodyPr spcFirstLastPara="1" wrap="square" lIns="0" tIns="0" rIns="0" bIns="0" anchor="t" anchorCtr="0">
            <a:noAutofit/>
          </a:bodyPr>
          <a:lstStyle>
            <a:lvl1pPr marL="457200" lvl="0" indent="-228600" algn="l">
              <a:spcBef>
                <a:spcPts val="360"/>
              </a:spcBef>
              <a:spcAft>
                <a:spcPts val="0"/>
              </a:spcAft>
              <a:buSzPts val="1260"/>
              <a:buNone/>
              <a:defRPr sz="1800">
                <a:solidFill>
                  <a:schemeClr val="lt1"/>
                </a:solidFill>
              </a:defRPr>
            </a:lvl1pPr>
            <a:lvl2pPr marL="914400" lvl="1" indent="-228600" algn="l">
              <a:spcBef>
                <a:spcPts val="360"/>
              </a:spcBef>
              <a:spcAft>
                <a:spcPts val="0"/>
              </a:spcAft>
              <a:buSzPts val="1260"/>
              <a:buNone/>
              <a:defRPr sz="1800">
                <a:solidFill>
                  <a:schemeClr val="lt1"/>
                </a:solidFill>
              </a:defRPr>
            </a:lvl2pPr>
            <a:lvl3pPr marL="1371600" lvl="2" indent="-228600" algn="l">
              <a:spcBef>
                <a:spcPts val="320"/>
              </a:spcBef>
              <a:spcAft>
                <a:spcPts val="0"/>
              </a:spcAft>
              <a:buSzPts val="1120"/>
              <a:buNone/>
              <a:defRPr sz="1600">
                <a:solidFill>
                  <a:schemeClr val="lt1"/>
                </a:solidFill>
              </a:defRPr>
            </a:lvl3pPr>
            <a:lvl4pPr marL="1828800" lvl="3" indent="-228600" algn="l">
              <a:spcBef>
                <a:spcPts val="280"/>
              </a:spcBef>
              <a:spcAft>
                <a:spcPts val="0"/>
              </a:spcAft>
              <a:buSzPts val="980"/>
              <a:buNone/>
              <a:defRPr sz="1400">
                <a:solidFill>
                  <a:schemeClr val="lt1"/>
                </a:solidFill>
              </a:defRPr>
            </a:lvl4pPr>
            <a:lvl5pPr marL="2286000" lvl="4" indent="-228600" algn="l">
              <a:spcBef>
                <a:spcPts val="240"/>
              </a:spcBef>
              <a:spcAft>
                <a:spcPts val="0"/>
              </a:spcAft>
              <a:buSzPts val="840"/>
              <a:buNone/>
              <a:defRPr sz="1200">
                <a:solidFill>
                  <a:schemeClr val="lt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07" name="Google Shape;207;p13"/>
          <p:cNvSpPr txBox="1">
            <a:spLocks noGrp="1"/>
          </p:cNvSpPr>
          <p:nvPr>
            <p:ph type="body" idx="3"/>
          </p:nvPr>
        </p:nvSpPr>
        <p:spPr>
          <a:xfrm>
            <a:off x="609918" y="2311401"/>
            <a:ext cx="3580117" cy="3844704"/>
          </a:xfrm>
          <a:prstGeom prst="rect">
            <a:avLst/>
          </a:prstGeom>
          <a:noFill/>
          <a:ln>
            <a:noFill/>
          </a:ln>
        </p:spPr>
        <p:txBody>
          <a:bodyPr spcFirstLastPara="1" wrap="square" lIns="0" tIns="0" rIns="0" bIns="0" anchor="t" anchorCtr="0">
            <a:noAutofit/>
          </a:bodyPr>
          <a:lstStyle>
            <a:lvl1pPr marL="457200" lvl="0" indent="-228600" algn="l">
              <a:spcBef>
                <a:spcPts val="280"/>
              </a:spcBef>
              <a:spcAft>
                <a:spcPts val="0"/>
              </a:spcAft>
              <a:buSzPts val="980"/>
              <a:buNone/>
              <a:defRPr sz="1400">
                <a:solidFill>
                  <a:schemeClr val="lt1"/>
                </a:solidFill>
              </a:defRPr>
            </a:lvl1pPr>
            <a:lvl2pPr marL="914400" lvl="1" indent="-228600" algn="l">
              <a:spcBef>
                <a:spcPts val="360"/>
              </a:spcBef>
              <a:spcAft>
                <a:spcPts val="0"/>
              </a:spcAft>
              <a:buSzPts val="1260"/>
              <a:buNone/>
              <a:defRPr sz="1800">
                <a:solidFill>
                  <a:schemeClr val="lt1"/>
                </a:solidFill>
              </a:defRPr>
            </a:lvl2pPr>
            <a:lvl3pPr marL="1371600" lvl="2" indent="-228600" algn="l">
              <a:spcBef>
                <a:spcPts val="320"/>
              </a:spcBef>
              <a:spcAft>
                <a:spcPts val="0"/>
              </a:spcAft>
              <a:buSzPts val="1120"/>
              <a:buNone/>
              <a:defRPr sz="1600">
                <a:solidFill>
                  <a:schemeClr val="lt1"/>
                </a:solidFill>
              </a:defRPr>
            </a:lvl3pPr>
            <a:lvl4pPr marL="1828800" lvl="3" indent="-228600" algn="l">
              <a:spcBef>
                <a:spcPts val="280"/>
              </a:spcBef>
              <a:spcAft>
                <a:spcPts val="0"/>
              </a:spcAft>
              <a:buSzPts val="980"/>
              <a:buNone/>
              <a:defRPr sz="1400">
                <a:solidFill>
                  <a:schemeClr val="lt1"/>
                </a:solidFill>
              </a:defRPr>
            </a:lvl4pPr>
            <a:lvl5pPr marL="2286000" lvl="4" indent="-228600" algn="l">
              <a:spcBef>
                <a:spcPts val="240"/>
              </a:spcBef>
              <a:spcAft>
                <a:spcPts val="0"/>
              </a:spcAft>
              <a:buSzPts val="840"/>
              <a:buNone/>
              <a:defRPr sz="1200">
                <a:solidFill>
                  <a:schemeClr val="lt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08" name="Google Shape;208;p13"/>
          <p:cNvSpPr txBox="1">
            <a:spLocks noGrp="1"/>
          </p:cNvSpPr>
          <p:nvPr>
            <p:ph type="body" idx="4"/>
          </p:nvPr>
        </p:nvSpPr>
        <p:spPr>
          <a:xfrm>
            <a:off x="4329443" y="2311401"/>
            <a:ext cx="3580117" cy="1254759"/>
          </a:xfrm>
          <a:prstGeom prst="rect">
            <a:avLst/>
          </a:prstGeom>
          <a:noFill/>
          <a:ln>
            <a:noFill/>
          </a:ln>
        </p:spPr>
        <p:txBody>
          <a:bodyPr spcFirstLastPara="1" wrap="square" lIns="0" tIns="0" rIns="0" bIns="0" anchor="t" anchorCtr="0">
            <a:noAutofit/>
          </a:bodyPr>
          <a:lstStyle>
            <a:lvl1pPr marL="457200" lvl="0" indent="-228600" algn="l">
              <a:spcBef>
                <a:spcPts val="280"/>
              </a:spcBef>
              <a:spcAft>
                <a:spcPts val="0"/>
              </a:spcAft>
              <a:buSzPts val="980"/>
              <a:buNone/>
              <a:defRPr sz="1400">
                <a:solidFill>
                  <a:schemeClr val="lt1"/>
                </a:solidFill>
              </a:defRPr>
            </a:lvl1pPr>
            <a:lvl2pPr marL="914400" lvl="1" indent="-228600" algn="l">
              <a:spcBef>
                <a:spcPts val="360"/>
              </a:spcBef>
              <a:spcAft>
                <a:spcPts val="0"/>
              </a:spcAft>
              <a:buSzPts val="1260"/>
              <a:buNone/>
              <a:defRPr sz="1800">
                <a:solidFill>
                  <a:schemeClr val="lt1"/>
                </a:solidFill>
              </a:defRPr>
            </a:lvl2pPr>
            <a:lvl3pPr marL="1371600" lvl="2" indent="-228600" algn="l">
              <a:spcBef>
                <a:spcPts val="320"/>
              </a:spcBef>
              <a:spcAft>
                <a:spcPts val="0"/>
              </a:spcAft>
              <a:buSzPts val="1120"/>
              <a:buNone/>
              <a:defRPr sz="1600">
                <a:solidFill>
                  <a:schemeClr val="lt1"/>
                </a:solidFill>
              </a:defRPr>
            </a:lvl3pPr>
            <a:lvl4pPr marL="1828800" lvl="3" indent="-228600" algn="l">
              <a:spcBef>
                <a:spcPts val="280"/>
              </a:spcBef>
              <a:spcAft>
                <a:spcPts val="0"/>
              </a:spcAft>
              <a:buSzPts val="980"/>
              <a:buNone/>
              <a:defRPr sz="1400">
                <a:solidFill>
                  <a:schemeClr val="lt1"/>
                </a:solidFill>
              </a:defRPr>
            </a:lvl4pPr>
            <a:lvl5pPr marL="2286000" lvl="4" indent="-228600" algn="l">
              <a:spcBef>
                <a:spcPts val="240"/>
              </a:spcBef>
              <a:spcAft>
                <a:spcPts val="0"/>
              </a:spcAft>
              <a:buSzPts val="840"/>
              <a:buNone/>
              <a:defRPr sz="1200">
                <a:solidFill>
                  <a:schemeClr val="lt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09" name="Google Shape;209;p13"/>
          <p:cNvSpPr txBox="1">
            <a:spLocks noGrp="1"/>
          </p:cNvSpPr>
          <p:nvPr>
            <p:ph type="body" idx="5"/>
          </p:nvPr>
        </p:nvSpPr>
        <p:spPr>
          <a:xfrm>
            <a:off x="4329443" y="4236721"/>
            <a:ext cx="3580117" cy="1944160"/>
          </a:xfrm>
          <a:prstGeom prst="rect">
            <a:avLst/>
          </a:prstGeom>
          <a:noFill/>
          <a:ln>
            <a:noFill/>
          </a:ln>
        </p:spPr>
        <p:txBody>
          <a:bodyPr spcFirstLastPara="1" wrap="square" lIns="0" tIns="0" rIns="0" bIns="0" anchor="t" anchorCtr="0">
            <a:noAutofit/>
          </a:bodyPr>
          <a:lstStyle>
            <a:lvl1pPr marL="457200" lvl="0" indent="-228600" algn="l">
              <a:spcBef>
                <a:spcPts val="360"/>
              </a:spcBef>
              <a:spcAft>
                <a:spcPts val="0"/>
              </a:spcAft>
              <a:buSzPts val="1260"/>
              <a:buNone/>
              <a:defRPr sz="1800">
                <a:solidFill>
                  <a:schemeClr val="lt1"/>
                </a:solidFill>
                <a:latin typeface="Georgia"/>
                <a:ea typeface="Georgia"/>
                <a:cs typeface="Georgia"/>
                <a:sym typeface="Georgia"/>
              </a:defRPr>
            </a:lvl1pPr>
            <a:lvl2pPr marL="914400" lvl="1" indent="-228600" algn="l">
              <a:spcBef>
                <a:spcPts val="360"/>
              </a:spcBef>
              <a:spcAft>
                <a:spcPts val="0"/>
              </a:spcAft>
              <a:buSzPts val="1260"/>
              <a:buNone/>
              <a:defRPr sz="1800">
                <a:solidFill>
                  <a:schemeClr val="lt1"/>
                </a:solidFill>
              </a:defRPr>
            </a:lvl2pPr>
            <a:lvl3pPr marL="1371600" lvl="2" indent="-228600" algn="l">
              <a:spcBef>
                <a:spcPts val="320"/>
              </a:spcBef>
              <a:spcAft>
                <a:spcPts val="0"/>
              </a:spcAft>
              <a:buSzPts val="1120"/>
              <a:buNone/>
              <a:defRPr sz="1600">
                <a:solidFill>
                  <a:schemeClr val="lt1"/>
                </a:solidFill>
              </a:defRPr>
            </a:lvl3pPr>
            <a:lvl4pPr marL="1828800" lvl="3" indent="-228600" algn="l">
              <a:spcBef>
                <a:spcPts val="280"/>
              </a:spcBef>
              <a:spcAft>
                <a:spcPts val="0"/>
              </a:spcAft>
              <a:buSzPts val="980"/>
              <a:buNone/>
              <a:defRPr sz="1400">
                <a:solidFill>
                  <a:schemeClr val="lt1"/>
                </a:solidFill>
              </a:defRPr>
            </a:lvl4pPr>
            <a:lvl5pPr marL="2286000" lvl="4" indent="-228600" algn="l">
              <a:spcBef>
                <a:spcPts val="240"/>
              </a:spcBef>
              <a:spcAft>
                <a:spcPts val="0"/>
              </a:spcAft>
              <a:buSzPts val="840"/>
              <a:buNone/>
              <a:defRPr sz="1200">
                <a:solidFill>
                  <a:schemeClr val="lt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210" name="Google Shape;210;p13"/>
          <p:cNvCxnSpPr/>
          <p:nvPr/>
        </p:nvCxnSpPr>
        <p:spPr>
          <a:xfrm>
            <a:off x="609918" y="907750"/>
            <a:ext cx="7723854"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Standard slide">
  <p:cSld name="1_Standard slide">
    <p:spTree>
      <p:nvGrpSpPr>
        <p:cNvPr id="1" name="Shape 211"/>
        <p:cNvGrpSpPr/>
        <p:nvPr/>
      </p:nvGrpSpPr>
      <p:grpSpPr>
        <a:xfrm>
          <a:off x="0" y="0"/>
          <a:ext cx="0" cy="0"/>
          <a:chOff x="0" y="0"/>
          <a:chExt cx="0" cy="0"/>
        </a:xfrm>
      </p:grpSpPr>
      <p:sp>
        <p:nvSpPr>
          <p:cNvPr id="212" name="Google Shape;212;p14"/>
          <p:cNvSpPr>
            <a:spLocks noGrp="1"/>
          </p:cNvSpPr>
          <p:nvPr>
            <p:ph type="pic" idx="2"/>
          </p:nvPr>
        </p:nvSpPr>
        <p:spPr>
          <a:xfrm>
            <a:off x="0" y="0"/>
            <a:ext cx="2384460" cy="6857999"/>
          </a:xfrm>
          <a:prstGeom prst="rect">
            <a:avLst/>
          </a:prstGeom>
          <a:noFill/>
          <a:ln>
            <a:noFill/>
          </a:ln>
        </p:spPr>
      </p:sp>
      <p:sp>
        <p:nvSpPr>
          <p:cNvPr id="213" name="Google Shape;213;p14"/>
          <p:cNvSpPr txBox="1">
            <a:spLocks noGrp="1"/>
          </p:cNvSpPr>
          <p:nvPr>
            <p:ph type="title"/>
          </p:nvPr>
        </p:nvSpPr>
        <p:spPr>
          <a:xfrm>
            <a:off x="2695294" y="294200"/>
            <a:ext cx="8892000" cy="590400"/>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lt1"/>
              </a:buClr>
              <a:buSzPts val="2400"/>
              <a:buFont typeface="Inter Light"/>
              <a:buNone/>
              <a:defRPr sz="2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4" name="Google Shape;214;p14"/>
          <p:cNvSpPr txBox="1">
            <a:spLocks noGrp="1"/>
          </p:cNvSpPr>
          <p:nvPr>
            <p:ph type="body" idx="1"/>
          </p:nvPr>
        </p:nvSpPr>
        <p:spPr>
          <a:xfrm>
            <a:off x="2695293" y="1137921"/>
            <a:ext cx="2742882" cy="5018184"/>
          </a:xfrm>
          <a:prstGeom prst="rect">
            <a:avLst/>
          </a:prstGeom>
          <a:noFill/>
          <a:ln>
            <a:noFill/>
          </a:ln>
        </p:spPr>
        <p:txBody>
          <a:bodyPr spcFirstLastPara="1" wrap="square" lIns="0" tIns="0" rIns="0" bIns="0" anchor="t" anchorCtr="0">
            <a:noAutofit/>
          </a:bodyPr>
          <a:lstStyle>
            <a:lvl1pPr marL="457200" lvl="0" indent="-228600" algn="l">
              <a:spcBef>
                <a:spcPts val="360"/>
              </a:spcBef>
              <a:spcAft>
                <a:spcPts val="0"/>
              </a:spcAft>
              <a:buSzPts val="1260"/>
              <a:buNone/>
              <a:defRPr sz="1800">
                <a:solidFill>
                  <a:schemeClr val="lt1"/>
                </a:solidFill>
              </a:defRPr>
            </a:lvl1pPr>
            <a:lvl2pPr marL="914400" lvl="1" indent="-228600" algn="l">
              <a:spcBef>
                <a:spcPts val="360"/>
              </a:spcBef>
              <a:spcAft>
                <a:spcPts val="0"/>
              </a:spcAft>
              <a:buSzPts val="1260"/>
              <a:buNone/>
              <a:defRPr sz="1800">
                <a:solidFill>
                  <a:schemeClr val="lt1"/>
                </a:solidFill>
              </a:defRPr>
            </a:lvl2pPr>
            <a:lvl3pPr marL="1371600" lvl="2" indent="-228600" algn="l">
              <a:spcBef>
                <a:spcPts val="320"/>
              </a:spcBef>
              <a:spcAft>
                <a:spcPts val="0"/>
              </a:spcAft>
              <a:buSzPts val="1120"/>
              <a:buNone/>
              <a:defRPr sz="1600">
                <a:solidFill>
                  <a:schemeClr val="lt1"/>
                </a:solidFill>
              </a:defRPr>
            </a:lvl3pPr>
            <a:lvl4pPr marL="1828800" lvl="3" indent="-228600" algn="l">
              <a:spcBef>
                <a:spcPts val="280"/>
              </a:spcBef>
              <a:spcAft>
                <a:spcPts val="0"/>
              </a:spcAft>
              <a:buSzPts val="980"/>
              <a:buNone/>
              <a:defRPr sz="1400">
                <a:solidFill>
                  <a:schemeClr val="lt1"/>
                </a:solidFill>
              </a:defRPr>
            </a:lvl4pPr>
            <a:lvl5pPr marL="2286000" lvl="4" indent="-228600" algn="l">
              <a:spcBef>
                <a:spcPts val="240"/>
              </a:spcBef>
              <a:spcAft>
                <a:spcPts val="0"/>
              </a:spcAft>
              <a:buSzPts val="840"/>
              <a:buNone/>
              <a:defRPr sz="1200">
                <a:solidFill>
                  <a:schemeClr val="lt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5" name="Google Shape;215;p14"/>
          <p:cNvSpPr txBox="1">
            <a:spLocks noGrp="1"/>
          </p:cNvSpPr>
          <p:nvPr>
            <p:ph type="body" idx="3"/>
          </p:nvPr>
        </p:nvSpPr>
        <p:spPr>
          <a:xfrm>
            <a:off x="5727083" y="1137921"/>
            <a:ext cx="2803842" cy="5018184"/>
          </a:xfrm>
          <a:prstGeom prst="rect">
            <a:avLst/>
          </a:prstGeom>
          <a:noFill/>
          <a:ln>
            <a:noFill/>
          </a:ln>
        </p:spPr>
        <p:txBody>
          <a:bodyPr spcFirstLastPara="1" wrap="square" lIns="0" tIns="0" rIns="0" bIns="0" anchor="t" anchorCtr="0">
            <a:noAutofit/>
          </a:bodyPr>
          <a:lstStyle>
            <a:lvl1pPr marL="457200" lvl="0" indent="-228600" algn="l">
              <a:spcBef>
                <a:spcPts val="280"/>
              </a:spcBef>
              <a:spcAft>
                <a:spcPts val="0"/>
              </a:spcAft>
              <a:buSzPts val="980"/>
              <a:buNone/>
              <a:defRPr sz="1400">
                <a:solidFill>
                  <a:schemeClr val="lt1"/>
                </a:solidFill>
              </a:defRPr>
            </a:lvl1pPr>
            <a:lvl2pPr marL="914400" lvl="1" indent="-228600" algn="l">
              <a:spcBef>
                <a:spcPts val="360"/>
              </a:spcBef>
              <a:spcAft>
                <a:spcPts val="0"/>
              </a:spcAft>
              <a:buSzPts val="1260"/>
              <a:buNone/>
              <a:defRPr sz="1800">
                <a:solidFill>
                  <a:schemeClr val="lt1"/>
                </a:solidFill>
              </a:defRPr>
            </a:lvl2pPr>
            <a:lvl3pPr marL="1371600" lvl="2" indent="-228600" algn="l">
              <a:spcBef>
                <a:spcPts val="320"/>
              </a:spcBef>
              <a:spcAft>
                <a:spcPts val="0"/>
              </a:spcAft>
              <a:buSzPts val="1120"/>
              <a:buNone/>
              <a:defRPr sz="1600">
                <a:solidFill>
                  <a:schemeClr val="lt1"/>
                </a:solidFill>
              </a:defRPr>
            </a:lvl3pPr>
            <a:lvl4pPr marL="1828800" lvl="3" indent="-228600" algn="l">
              <a:spcBef>
                <a:spcPts val="280"/>
              </a:spcBef>
              <a:spcAft>
                <a:spcPts val="0"/>
              </a:spcAft>
              <a:buSzPts val="980"/>
              <a:buNone/>
              <a:defRPr sz="1400">
                <a:solidFill>
                  <a:schemeClr val="lt1"/>
                </a:solidFill>
              </a:defRPr>
            </a:lvl4pPr>
            <a:lvl5pPr marL="2286000" lvl="4" indent="-228600" algn="l">
              <a:spcBef>
                <a:spcPts val="240"/>
              </a:spcBef>
              <a:spcAft>
                <a:spcPts val="0"/>
              </a:spcAft>
              <a:buSzPts val="840"/>
              <a:buNone/>
              <a:defRPr sz="1200">
                <a:solidFill>
                  <a:schemeClr val="lt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6" name="Google Shape;216;p14"/>
          <p:cNvSpPr txBox="1">
            <a:spLocks noGrp="1"/>
          </p:cNvSpPr>
          <p:nvPr>
            <p:ph type="body" idx="4"/>
          </p:nvPr>
        </p:nvSpPr>
        <p:spPr>
          <a:xfrm>
            <a:off x="8819832" y="1137921"/>
            <a:ext cx="2768600" cy="2796151"/>
          </a:xfrm>
          <a:prstGeom prst="rect">
            <a:avLst/>
          </a:prstGeom>
          <a:noFill/>
          <a:ln>
            <a:noFill/>
          </a:ln>
        </p:spPr>
        <p:txBody>
          <a:bodyPr spcFirstLastPara="1" wrap="square" lIns="0" tIns="0" rIns="0" bIns="0" anchor="t" anchorCtr="0">
            <a:noAutofit/>
          </a:bodyPr>
          <a:lstStyle>
            <a:lvl1pPr marL="457200" lvl="0" indent="-228600" algn="l">
              <a:spcBef>
                <a:spcPts val="280"/>
              </a:spcBef>
              <a:spcAft>
                <a:spcPts val="0"/>
              </a:spcAft>
              <a:buSzPts val="980"/>
              <a:buNone/>
              <a:defRPr sz="1400">
                <a:solidFill>
                  <a:schemeClr val="lt1"/>
                </a:solidFill>
              </a:defRPr>
            </a:lvl1pPr>
            <a:lvl2pPr marL="914400" lvl="1" indent="-228600" algn="l">
              <a:spcBef>
                <a:spcPts val="360"/>
              </a:spcBef>
              <a:spcAft>
                <a:spcPts val="0"/>
              </a:spcAft>
              <a:buSzPts val="1260"/>
              <a:buNone/>
              <a:defRPr sz="1800">
                <a:solidFill>
                  <a:schemeClr val="lt1"/>
                </a:solidFill>
              </a:defRPr>
            </a:lvl2pPr>
            <a:lvl3pPr marL="1371600" lvl="2" indent="-228600" algn="l">
              <a:spcBef>
                <a:spcPts val="320"/>
              </a:spcBef>
              <a:spcAft>
                <a:spcPts val="0"/>
              </a:spcAft>
              <a:buSzPts val="1120"/>
              <a:buNone/>
              <a:defRPr sz="1600">
                <a:solidFill>
                  <a:schemeClr val="lt1"/>
                </a:solidFill>
              </a:defRPr>
            </a:lvl3pPr>
            <a:lvl4pPr marL="1828800" lvl="3" indent="-228600" algn="l">
              <a:spcBef>
                <a:spcPts val="280"/>
              </a:spcBef>
              <a:spcAft>
                <a:spcPts val="0"/>
              </a:spcAft>
              <a:buSzPts val="980"/>
              <a:buNone/>
              <a:defRPr sz="1400">
                <a:solidFill>
                  <a:schemeClr val="lt1"/>
                </a:solidFill>
              </a:defRPr>
            </a:lvl4pPr>
            <a:lvl5pPr marL="2286000" lvl="4" indent="-228600" algn="l">
              <a:spcBef>
                <a:spcPts val="240"/>
              </a:spcBef>
              <a:spcAft>
                <a:spcPts val="0"/>
              </a:spcAft>
              <a:buSzPts val="840"/>
              <a:buNone/>
              <a:defRPr sz="1200">
                <a:solidFill>
                  <a:schemeClr val="lt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217" name="Google Shape;217;p14"/>
          <p:cNvCxnSpPr/>
          <p:nvPr/>
        </p:nvCxnSpPr>
        <p:spPr>
          <a:xfrm>
            <a:off x="2695294" y="907750"/>
            <a:ext cx="88920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Google Shape;10;p4"/>
          <p:cNvSpPr txBox="1">
            <a:spLocks noGrp="1"/>
          </p:cNvSpPr>
          <p:nvPr>
            <p:ph type="title"/>
          </p:nvPr>
        </p:nvSpPr>
        <p:spPr>
          <a:xfrm>
            <a:off x="609918" y="294200"/>
            <a:ext cx="10978515" cy="590880"/>
          </a:xfrm>
          <a:prstGeom prst="rect">
            <a:avLst/>
          </a:prstGeom>
          <a:noFill/>
          <a:ln>
            <a:noFill/>
          </a:ln>
        </p:spPr>
        <p:txBody>
          <a:bodyPr spcFirstLastPara="1" wrap="square" lIns="0" tIns="0" rIns="0" bIns="0" anchor="t" anchorCtr="0">
            <a:noAutofit/>
          </a:bodyPr>
          <a:lstStyle>
            <a:lvl1pPr marR="0" lvl="0" algn="l" rtl="0">
              <a:lnSpc>
                <a:spcPct val="85000"/>
              </a:lnSpc>
              <a:spcBef>
                <a:spcPts val="0"/>
              </a:spcBef>
              <a:spcAft>
                <a:spcPts val="0"/>
              </a:spcAft>
              <a:buClr>
                <a:schemeClr val="lt1"/>
              </a:buClr>
              <a:buSzPts val="2400"/>
              <a:buFont typeface="Inter Light"/>
              <a:buNone/>
              <a:defRPr sz="2400" b="0" i="0" u="none" strike="noStrike" cap="none">
                <a:solidFill>
                  <a:schemeClr val="lt1"/>
                </a:solidFill>
                <a:latin typeface="Inter Light"/>
                <a:ea typeface="Inter Light"/>
                <a:cs typeface="Inter Light"/>
                <a:sym typeface="Inter Ligh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4"/>
          <p:cNvSpPr txBox="1">
            <a:spLocks noGrp="1"/>
          </p:cNvSpPr>
          <p:nvPr>
            <p:ph type="body" idx="1"/>
          </p:nvPr>
        </p:nvSpPr>
        <p:spPr>
          <a:xfrm>
            <a:off x="609918" y="1137920"/>
            <a:ext cx="10978515" cy="4947920"/>
          </a:xfrm>
          <a:prstGeom prst="rect">
            <a:avLst/>
          </a:prstGeom>
          <a:noFill/>
          <a:ln>
            <a:noFill/>
          </a:ln>
        </p:spPr>
        <p:txBody>
          <a:bodyPr spcFirstLastPara="1" wrap="square" lIns="0" tIns="0" rIns="0" bIns="0" anchor="t" anchorCtr="0">
            <a:noAutofit/>
          </a:bodyPr>
          <a:lstStyle>
            <a:lvl1pPr marL="457200" marR="0" lvl="0" indent="-317500" algn="l" rtl="0">
              <a:spcBef>
                <a:spcPts val="400"/>
              </a:spcBef>
              <a:spcAft>
                <a:spcPts val="0"/>
              </a:spcAft>
              <a:buClr>
                <a:schemeClr val="dk2"/>
              </a:buClr>
              <a:buSzPts val="1400"/>
              <a:buFont typeface="Arial"/>
              <a:buChar char="►"/>
              <a:defRPr sz="2000" b="0" i="0" u="none" strike="noStrike" cap="none">
                <a:solidFill>
                  <a:schemeClr val="lt1"/>
                </a:solidFill>
                <a:latin typeface="Inter Light"/>
                <a:ea typeface="Inter Light"/>
                <a:cs typeface="Inter Light"/>
                <a:sym typeface="Inter Light"/>
              </a:defRPr>
            </a:lvl1pPr>
            <a:lvl2pPr marL="914400" marR="0" lvl="1" indent="-308610" algn="l" rtl="0">
              <a:spcBef>
                <a:spcPts val="360"/>
              </a:spcBef>
              <a:spcAft>
                <a:spcPts val="0"/>
              </a:spcAft>
              <a:buClr>
                <a:schemeClr val="dk2"/>
              </a:buClr>
              <a:buSzPts val="1260"/>
              <a:buFont typeface="Arial"/>
              <a:buChar char="►"/>
              <a:defRPr sz="1800" b="0" i="0" u="none" strike="noStrike" cap="none">
                <a:solidFill>
                  <a:schemeClr val="lt1"/>
                </a:solidFill>
                <a:latin typeface="Inter Light"/>
                <a:ea typeface="Inter Light"/>
                <a:cs typeface="Inter Light"/>
                <a:sym typeface="Inter Light"/>
              </a:defRPr>
            </a:lvl2pPr>
            <a:lvl3pPr marL="1371600" marR="0" lvl="2" indent="-299719" algn="l" rtl="0">
              <a:spcBef>
                <a:spcPts val="320"/>
              </a:spcBef>
              <a:spcAft>
                <a:spcPts val="0"/>
              </a:spcAft>
              <a:buClr>
                <a:schemeClr val="dk2"/>
              </a:buClr>
              <a:buSzPts val="1120"/>
              <a:buFont typeface="Arial"/>
              <a:buChar char="►"/>
              <a:defRPr sz="1600" b="0" i="0" u="none" strike="noStrike" cap="none">
                <a:solidFill>
                  <a:schemeClr val="lt1"/>
                </a:solidFill>
                <a:latin typeface="Inter Light"/>
                <a:ea typeface="Inter Light"/>
                <a:cs typeface="Inter Light"/>
                <a:sym typeface="Inter Light"/>
              </a:defRPr>
            </a:lvl3pPr>
            <a:lvl4pPr marL="1828800" marR="0" lvl="3" indent="-290830" algn="l" rtl="0">
              <a:spcBef>
                <a:spcPts val="280"/>
              </a:spcBef>
              <a:spcAft>
                <a:spcPts val="0"/>
              </a:spcAft>
              <a:buClr>
                <a:schemeClr val="dk2"/>
              </a:buClr>
              <a:buSzPts val="980"/>
              <a:buFont typeface="Arial"/>
              <a:buChar char="►"/>
              <a:defRPr sz="1400" b="0" i="0" u="none" strike="noStrike" cap="none">
                <a:solidFill>
                  <a:schemeClr val="lt1"/>
                </a:solidFill>
                <a:latin typeface="Inter Light"/>
                <a:ea typeface="Inter Light"/>
                <a:cs typeface="Inter Light"/>
                <a:sym typeface="Inter Light"/>
              </a:defRPr>
            </a:lvl4pPr>
            <a:lvl5pPr marL="2286000" marR="0" lvl="4" indent="-281939" algn="l" rtl="0">
              <a:spcBef>
                <a:spcPts val="240"/>
              </a:spcBef>
              <a:spcAft>
                <a:spcPts val="0"/>
              </a:spcAft>
              <a:buClr>
                <a:schemeClr val="dk2"/>
              </a:buClr>
              <a:buSzPts val="840"/>
              <a:buFont typeface="Arial"/>
              <a:buChar char="►"/>
              <a:defRPr sz="1200" b="0" i="0" u="none" strike="noStrike" cap="none">
                <a:solidFill>
                  <a:schemeClr val="lt1"/>
                </a:solidFill>
                <a:latin typeface="Inter Light"/>
                <a:ea typeface="Inter Light"/>
                <a:cs typeface="Inter Light"/>
                <a:sym typeface="Inter Light"/>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Inter Light"/>
                <a:ea typeface="Inter Light"/>
                <a:cs typeface="Inter Light"/>
                <a:sym typeface="Inter Light"/>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Inter Light"/>
                <a:ea typeface="Inter Light"/>
                <a:cs typeface="Inter Light"/>
                <a:sym typeface="Inter Light"/>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Inter Light"/>
                <a:ea typeface="Inter Light"/>
                <a:cs typeface="Inter Light"/>
                <a:sym typeface="Inter Light"/>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Inter Light"/>
                <a:ea typeface="Inter Light"/>
                <a:cs typeface="Inter Light"/>
                <a:sym typeface="Inter Light"/>
              </a:defRPr>
            </a:lvl9pPr>
          </a:lstStyle>
          <a:p>
            <a:endParaRPr/>
          </a:p>
        </p:txBody>
      </p:sp>
      <p:grpSp>
        <p:nvGrpSpPr>
          <p:cNvPr id="12" name="Google Shape;12;p4"/>
          <p:cNvGrpSpPr/>
          <p:nvPr/>
        </p:nvGrpSpPr>
        <p:grpSpPr>
          <a:xfrm>
            <a:off x="11287125" y="6356350"/>
            <a:ext cx="303213" cy="311150"/>
            <a:chOff x="7110" y="4004"/>
            <a:chExt cx="191" cy="196"/>
          </a:xfrm>
        </p:grpSpPr>
        <p:sp>
          <p:nvSpPr>
            <p:cNvPr id="13" name="Google Shape;13;p4"/>
            <p:cNvSpPr/>
            <p:nvPr/>
          </p:nvSpPr>
          <p:spPr>
            <a:xfrm>
              <a:off x="7110" y="4004"/>
              <a:ext cx="191" cy="70"/>
            </a:xfrm>
            <a:custGeom>
              <a:avLst/>
              <a:gdLst/>
              <a:ahLst/>
              <a:cxnLst/>
              <a:rect l="l" t="t" r="r" b="b"/>
              <a:pathLst>
                <a:path w="191" h="70" extrusionOk="0">
                  <a:moveTo>
                    <a:pt x="191" y="0"/>
                  </a:moveTo>
                  <a:lnTo>
                    <a:pt x="0" y="70"/>
                  </a:lnTo>
                  <a:lnTo>
                    <a:pt x="191" y="36"/>
                  </a:lnTo>
                  <a:lnTo>
                    <a:pt x="191"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14" name="Google Shape;14;p4"/>
            <p:cNvSpPr/>
            <p:nvPr/>
          </p:nvSpPr>
          <p:spPr>
            <a:xfrm>
              <a:off x="7111" y="4103"/>
              <a:ext cx="78" cy="97"/>
            </a:xfrm>
            <a:custGeom>
              <a:avLst/>
              <a:gdLst/>
              <a:ahLst/>
              <a:cxnLst/>
              <a:rect l="l" t="t" r="r" b="b"/>
              <a:pathLst>
                <a:path w="78" h="97" extrusionOk="0">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sp>
          <p:nvSpPr>
            <p:cNvPr id="15" name="Google Shape;15;p4"/>
            <p:cNvSpPr/>
            <p:nvPr/>
          </p:nvSpPr>
          <p:spPr>
            <a:xfrm>
              <a:off x="7176" y="4103"/>
              <a:ext cx="96" cy="97"/>
            </a:xfrm>
            <a:custGeom>
              <a:avLst/>
              <a:gdLst/>
              <a:ahLst/>
              <a:cxnLst/>
              <a:rect l="l" t="t" r="r" b="b"/>
              <a:pathLst>
                <a:path w="96" h="97" extrusionOk="0">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Inter Light"/>
                <a:ea typeface="Inter Light"/>
                <a:cs typeface="Inter Light"/>
                <a:sym typeface="Inter Light"/>
              </a:endParaRPr>
            </a:p>
          </p:txBody>
        </p:sp>
      </p:gr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g"/><Relationship Id="rId7" Type="http://schemas.openxmlformats.org/officeDocument/2006/relationships/image" Target="../media/image23.jpg"/><Relationship Id="rId2" Type="http://schemas.openxmlformats.org/officeDocument/2006/relationships/image" Target="../media/image18.jpg"/><Relationship Id="rId1" Type="http://schemas.openxmlformats.org/officeDocument/2006/relationships/slideLayout" Target="../slideLayouts/slideLayout30.xml"/><Relationship Id="rId6" Type="http://schemas.openxmlformats.org/officeDocument/2006/relationships/image" Target="../media/image22.png"/><Relationship Id="rId5" Type="http://schemas.openxmlformats.org/officeDocument/2006/relationships/image" Target="../media/image21.jpg"/><Relationship Id="rId4" Type="http://schemas.openxmlformats.org/officeDocument/2006/relationships/image" Target="../media/image20.jpg"/></Relationships>
</file>

<file path=ppt/slides/_rels/slide12.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sv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20.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26.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sv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20.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31.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sv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20.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32.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sv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20.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33.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svg"/><Relationship Id="rId7" Type="http://schemas.openxmlformats.org/officeDocument/2006/relationships/image" Target="../media/image29.png"/><Relationship Id="rId2" Type="http://schemas.openxmlformats.org/officeDocument/2006/relationships/image" Target="../media/image24.png"/><Relationship Id="rId1" Type="http://schemas.openxmlformats.org/officeDocument/2006/relationships/slideLayout" Target="../slideLayouts/slideLayout20.xml"/><Relationship Id="rId6" Type="http://schemas.openxmlformats.org/officeDocument/2006/relationships/image" Target="../media/image28.svg"/><Relationship Id="rId5" Type="http://schemas.openxmlformats.org/officeDocument/2006/relationships/image" Target="../media/image27.png"/><Relationship Id="rId4" Type="http://schemas.openxmlformats.org/officeDocument/2006/relationships/image" Target="../media/image34.jpeg"/></Relationships>
</file>

<file path=ppt/slides/_rels/slide21.xml.rels><?xml version="1.0" encoding="UTF-8" standalone="yes"?>
<Relationships xmlns="http://schemas.openxmlformats.org/package/2006/relationships"><Relationship Id="rId3" Type="http://schemas.openxmlformats.org/officeDocument/2006/relationships/hyperlink" Target="https://www.myscheme.gov.in/" TargetMode="External"/><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1"/>
          <p:cNvSpPr txBox="1">
            <a:spLocks noGrp="1"/>
          </p:cNvSpPr>
          <p:nvPr>
            <p:ph type="ctrTitle"/>
          </p:nvPr>
        </p:nvSpPr>
        <p:spPr>
          <a:xfrm>
            <a:off x="775504" y="1954221"/>
            <a:ext cx="4228296" cy="979702"/>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Clr>
                <a:schemeClr val="dk1"/>
              </a:buClr>
              <a:buSzPts val="3000"/>
              <a:buFont typeface="Inter Light"/>
              <a:buNone/>
            </a:pPr>
            <a:r>
              <a:rPr lang="en-GB" dirty="0">
                <a:latin typeface="EYInterstate Light" panose="02000506000000020004" pitchFamily="2" charset="0"/>
              </a:rPr>
              <a:t>EY </a:t>
            </a:r>
            <a:r>
              <a:rPr lang="en-GB" dirty="0" err="1">
                <a:latin typeface="EYInterstate Light" panose="02000506000000020004" pitchFamily="2" charset="0"/>
              </a:rPr>
              <a:t>Techathon</a:t>
            </a:r>
            <a:r>
              <a:rPr lang="en-GB" dirty="0">
                <a:latin typeface="EYInterstate Light" panose="02000506000000020004" pitchFamily="2" charset="0"/>
              </a:rPr>
              <a:t> 5.0</a:t>
            </a:r>
            <a:br>
              <a:rPr lang="en-GB" dirty="0">
                <a:latin typeface="EYInterstate Light" panose="02000506000000020004" pitchFamily="2" charset="0"/>
              </a:rPr>
            </a:br>
            <a:r>
              <a:rPr lang="en-GB" dirty="0">
                <a:latin typeface="EYInterstate Light" panose="02000506000000020004" pitchFamily="2" charset="0"/>
              </a:rPr>
              <a:t>Detailed Submission</a:t>
            </a:r>
            <a:endParaRPr dirty="0">
              <a:latin typeface="EYInterstate Light" panose="02000506000000020004" pitchFamily="2" charset="0"/>
            </a:endParaRPr>
          </a:p>
        </p:txBody>
      </p:sp>
      <p:sp>
        <p:nvSpPr>
          <p:cNvPr id="568" name="Google Shape;568;p1"/>
          <p:cNvSpPr txBox="1">
            <a:spLocks noGrp="1"/>
          </p:cNvSpPr>
          <p:nvPr>
            <p:ph type="subTitle" idx="1"/>
          </p:nvPr>
        </p:nvSpPr>
        <p:spPr>
          <a:xfrm>
            <a:off x="775504" y="3046158"/>
            <a:ext cx="4328932" cy="1046323"/>
          </a:xfrm>
          <a:prstGeom prst="rect">
            <a:avLst/>
          </a:prstGeom>
          <a:noFill/>
          <a:ln>
            <a:noFill/>
          </a:ln>
        </p:spPr>
        <p:txBody>
          <a:bodyPr spcFirstLastPara="1" wrap="square" lIns="0" tIns="0" rIns="0" bIns="0" anchor="t" anchorCtr="0">
            <a:normAutofit/>
          </a:bodyPr>
          <a:lstStyle/>
          <a:p>
            <a:pPr marL="0" lvl="0" indent="0" algn="l" rtl="0">
              <a:spcBef>
                <a:spcPts val="0"/>
              </a:spcBef>
              <a:spcAft>
                <a:spcPts val="0"/>
              </a:spcAft>
              <a:buSzPts val="1120"/>
              <a:buNone/>
            </a:pPr>
            <a:r>
              <a:rPr lang="en-GB" sz="1600" dirty="0">
                <a:latin typeface="EYInterstate Light" panose="02000506000000020004" pitchFamily="2" charset="0"/>
              </a:rPr>
              <a:t>Date of submission: </a:t>
            </a:r>
            <a:endParaRPr dirty="0">
              <a:latin typeface="EYInterstate Light" panose="02000506000000020004" pitchFamily="2" charset="0"/>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5EF1787-5E3F-F9C1-9A47-0715CB926EC0}"/>
              </a:ext>
            </a:extLst>
          </p:cNvPr>
          <p:cNvSpPr/>
          <p:nvPr/>
        </p:nvSpPr>
        <p:spPr>
          <a:xfrm flipV="1">
            <a:off x="6155872" y="1611064"/>
            <a:ext cx="5214861" cy="80788"/>
          </a:xfrm>
          <a:prstGeom prst="rect">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000" dirty="0">
              <a:solidFill>
                <a:schemeClr val="tx1"/>
              </a:solidFill>
            </a:endParaRPr>
          </a:p>
        </p:txBody>
      </p:sp>
      <p:sp>
        <p:nvSpPr>
          <p:cNvPr id="8" name="Title 1">
            <a:extLst>
              <a:ext uri="{FF2B5EF4-FFF2-40B4-BE49-F238E27FC236}">
                <a16:creationId xmlns:a16="http://schemas.microsoft.com/office/drawing/2014/main" id="{71B867EF-6FA7-6A6A-87BC-0A76551D9A5B}"/>
              </a:ext>
            </a:extLst>
          </p:cNvPr>
          <p:cNvSpPr>
            <a:spLocks noGrp="1"/>
          </p:cNvSpPr>
          <p:nvPr>
            <p:ph type="title"/>
          </p:nvPr>
        </p:nvSpPr>
        <p:spPr>
          <a:xfrm>
            <a:off x="566404" y="600562"/>
            <a:ext cx="4251129" cy="590093"/>
          </a:xfrm>
        </p:spPr>
        <p:txBody>
          <a:bodyPr anchor="ctr"/>
          <a:lstStyle/>
          <a:p>
            <a:pPr algn="l"/>
            <a:r>
              <a:rPr lang="en-IN" sz="3600" b="0" dirty="0"/>
              <a:t>EY </a:t>
            </a:r>
            <a:r>
              <a:rPr lang="en-IN" sz="3600" b="0" dirty="0" err="1"/>
              <a:t>Techathon</a:t>
            </a:r>
            <a:endParaRPr lang="en-IN" sz="3600" b="0" dirty="0"/>
          </a:p>
        </p:txBody>
      </p:sp>
      <p:sp>
        <p:nvSpPr>
          <p:cNvPr id="10" name="TextBox 9">
            <a:extLst>
              <a:ext uri="{FF2B5EF4-FFF2-40B4-BE49-F238E27FC236}">
                <a16:creationId xmlns:a16="http://schemas.microsoft.com/office/drawing/2014/main" id="{B250CC08-DBC8-C2DF-CCA6-5698B16B1276}"/>
              </a:ext>
            </a:extLst>
          </p:cNvPr>
          <p:cNvSpPr txBox="1"/>
          <p:nvPr/>
        </p:nvSpPr>
        <p:spPr>
          <a:xfrm>
            <a:off x="474134" y="1352679"/>
            <a:ext cx="2856207" cy="2554545"/>
          </a:xfrm>
          <a:prstGeom prst="rect">
            <a:avLst/>
          </a:prstGeom>
          <a:noFill/>
        </p:spPr>
        <p:txBody>
          <a:bodyPr wrap="square">
            <a:spAutoFit/>
          </a:bodyPr>
          <a:lstStyle/>
          <a:p>
            <a:pPr>
              <a:spcAft>
                <a:spcPts val="1200"/>
              </a:spcAft>
            </a:pPr>
            <a:r>
              <a:rPr lang="en-IN" sz="1400" dirty="0">
                <a:solidFill>
                  <a:schemeClr val="bg1"/>
                </a:solidFill>
              </a:rPr>
              <a:t>Annual flagship campus event; running in its </a:t>
            </a:r>
            <a:r>
              <a:rPr lang="en-IN" sz="1400" dirty="0">
                <a:solidFill>
                  <a:srgbClr val="FFE600"/>
                </a:solidFill>
              </a:rPr>
              <a:t>fifth</a:t>
            </a:r>
            <a:r>
              <a:rPr lang="en-IN" sz="1400" dirty="0">
                <a:solidFill>
                  <a:schemeClr val="bg1"/>
                </a:solidFill>
              </a:rPr>
              <a:t> </a:t>
            </a:r>
            <a:r>
              <a:rPr lang="en-IN" sz="1400" dirty="0">
                <a:solidFill>
                  <a:srgbClr val="FFE600"/>
                </a:solidFill>
              </a:rPr>
              <a:t>consecutive year.</a:t>
            </a:r>
          </a:p>
          <a:p>
            <a:pPr>
              <a:spcAft>
                <a:spcPts val="1200"/>
              </a:spcAft>
            </a:pPr>
            <a:r>
              <a:rPr lang="en-IN" sz="1400" dirty="0">
                <a:solidFill>
                  <a:schemeClr val="bg1"/>
                </a:solidFill>
              </a:rPr>
              <a:t>A platform for young minds to leverage technology to address modern day community/business challenges. </a:t>
            </a:r>
          </a:p>
          <a:p>
            <a:pPr>
              <a:spcAft>
                <a:spcPts val="1200"/>
              </a:spcAft>
            </a:pPr>
            <a:r>
              <a:rPr lang="en-IN" sz="1400" dirty="0">
                <a:solidFill>
                  <a:schemeClr val="bg1"/>
                </a:solidFill>
              </a:rPr>
              <a:t>An opportunity to gain insights and mentorship directly from EY leaders.</a:t>
            </a:r>
          </a:p>
        </p:txBody>
      </p:sp>
      <p:sp>
        <p:nvSpPr>
          <p:cNvPr id="12" name="Oval 11">
            <a:extLst>
              <a:ext uri="{FF2B5EF4-FFF2-40B4-BE49-F238E27FC236}">
                <a16:creationId xmlns:a16="http://schemas.microsoft.com/office/drawing/2014/main" id="{42E1F759-DE8E-7C38-2719-C746694A771B}"/>
              </a:ext>
            </a:extLst>
          </p:cNvPr>
          <p:cNvSpPr/>
          <p:nvPr/>
        </p:nvSpPr>
        <p:spPr>
          <a:xfrm>
            <a:off x="5803402" y="1164399"/>
            <a:ext cx="1110204" cy="1110205"/>
          </a:xfrm>
          <a:prstGeom prst="ellipse">
            <a:avLst/>
          </a:prstGeom>
          <a:solidFill>
            <a:srgbClr val="54606C"/>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000" dirty="0">
              <a:solidFill>
                <a:schemeClr val="tx1"/>
              </a:solidFill>
            </a:endParaRPr>
          </a:p>
        </p:txBody>
      </p:sp>
      <p:sp>
        <p:nvSpPr>
          <p:cNvPr id="13" name="Oval 12">
            <a:extLst>
              <a:ext uri="{FF2B5EF4-FFF2-40B4-BE49-F238E27FC236}">
                <a16:creationId xmlns:a16="http://schemas.microsoft.com/office/drawing/2014/main" id="{D901043B-F755-BEA9-1C81-E66E479D8993}"/>
              </a:ext>
            </a:extLst>
          </p:cNvPr>
          <p:cNvSpPr/>
          <p:nvPr/>
        </p:nvSpPr>
        <p:spPr>
          <a:xfrm>
            <a:off x="8967739" y="1164399"/>
            <a:ext cx="1110204" cy="1110205"/>
          </a:xfrm>
          <a:prstGeom prst="ellipse">
            <a:avLst/>
          </a:prstGeom>
          <a:solidFill>
            <a:srgbClr val="54606C"/>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000" dirty="0">
              <a:solidFill>
                <a:schemeClr val="tx1"/>
              </a:solidFill>
            </a:endParaRPr>
          </a:p>
        </p:txBody>
      </p:sp>
      <p:sp>
        <p:nvSpPr>
          <p:cNvPr id="14" name="Oval 13">
            <a:extLst>
              <a:ext uri="{FF2B5EF4-FFF2-40B4-BE49-F238E27FC236}">
                <a16:creationId xmlns:a16="http://schemas.microsoft.com/office/drawing/2014/main" id="{A8AF5B5B-9B30-C1A7-5C60-321899C30DB9}"/>
              </a:ext>
            </a:extLst>
          </p:cNvPr>
          <p:cNvSpPr/>
          <p:nvPr/>
        </p:nvSpPr>
        <p:spPr>
          <a:xfrm>
            <a:off x="7385571" y="1164399"/>
            <a:ext cx="1110204" cy="1110205"/>
          </a:xfrm>
          <a:prstGeom prst="ellipse">
            <a:avLst/>
          </a:prstGeom>
          <a:solidFill>
            <a:srgbClr val="081527"/>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000" dirty="0">
              <a:solidFill>
                <a:schemeClr val="tx1"/>
              </a:solidFill>
            </a:endParaRPr>
          </a:p>
        </p:txBody>
      </p:sp>
      <p:grpSp>
        <p:nvGrpSpPr>
          <p:cNvPr id="15" name="Group 14">
            <a:extLst>
              <a:ext uri="{FF2B5EF4-FFF2-40B4-BE49-F238E27FC236}">
                <a16:creationId xmlns:a16="http://schemas.microsoft.com/office/drawing/2014/main" id="{FD5C41F5-F010-CB86-1F32-88702372EA8F}"/>
              </a:ext>
            </a:extLst>
          </p:cNvPr>
          <p:cNvGrpSpPr/>
          <p:nvPr/>
        </p:nvGrpSpPr>
        <p:grpSpPr>
          <a:xfrm>
            <a:off x="5948911" y="1307917"/>
            <a:ext cx="793488" cy="764690"/>
            <a:chOff x="6425006" y="1275487"/>
            <a:chExt cx="1040318" cy="1002562"/>
          </a:xfrm>
        </p:grpSpPr>
        <p:sp>
          <p:nvSpPr>
            <p:cNvPr id="16" name="TextBox 15">
              <a:extLst>
                <a:ext uri="{FF2B5EF4-FFF2-40B4-BE49-F238E27FC236}">
                  <a16:creationId xmlns:a16="http://schemas.microsoft.com/office/drawing/2014/main" id="{C1DA05FE-9B31-A36C-5488-CA1BF29610BF}"/>
                </a:ext>
              </a:extLst>
            </p:cNvPr>
            <p:cNvSpPr txBox="1"/>
            <p:nvPr/>
          </p:nvSpPr>
          <p:spPr>
            <a:xfrm>
              <a:off x="6425006" y="1543649"/>
              <a:ext cx="1040318" cy="734400"/>
            </a:xfrm>
            <a:prstGeom prst="rect">
              <a:avLst/>
            </a:prstGeom>
            <a:noFill/>
          </p:spPr>
          <p:txBody>
            <a:bodyPr wrap="none" lIns="0" tIns="36576" rIns="0" bIns="0" rtlCol="0">
              <a:spAutoFit/>
            </a:bodyPr>
            <a:lstStyle/>
            <a:p>
              <a:pPr>
                <a:lnSpc>
                  <a:spcPct val="85000"/>
                </a:lnSpc>
                <a:spcAft>
                  <a:spcPts val="600"/>
                </a:spcAft>
                <a:buClr>
                  <a:schemeClr val="accent2"/>
                </a:buClr>
                <a:buSzPct val="70000"/>
              </a:pPr>
              <a:r>
                <a:rPr lang="en-IN" sz="4000" b="1" dirty="0">
                  <a:solidFill>
                    <a:schemeClr val="bg1">
                      <a:alpha val="80000"/>
                    </a:schemeClr>
                  </a:solidFill>
                  <a:latin typeface="EYInterstate" panose="02000503020000020004" pitchFamily="2" charset="0"/>
                </a:rPr>
                <a:t>1.0</a:t>
              </a:r>
            </a:p>
          </p:txBody>
        </p:sp>
        <p:sp>
          <p:nvSpPr>
            <p:cNvPr id="17" name="TextBox 16">
              <a:extLst>
                <a:ext uri="{FF2B5EF4-FFF2-40B4-BE49-F238E27FC236}">
                  <a16:creationId xmlns:a16="http://schemas.microsoft.com/office/drawing/2014/main" id="{9D215537-13E7-9DA9-97C0-DF619A5F4E52}"/>
                </a:ext>
              </a:extLst>
            </p:cNvPr>
            <p:cNvSpPr txBox="1"/>
            <p:nvPr/>
          </p:nvSpPr>
          <p:spPr>
            <a:xfrm>
              <a:off x="6518047" y="1275487"/>
              <a:ext cx="887930" cy="333405"/>
            </a:xfrm>
            <a:prstGeom prst="rect">
              <a:avLst/>
            </a:prstGeom>
            <a:noFill/>
          </p:spPr>
          <p:txBody>
            <a:bodyPr wrap="square">
              <a:spAutoFit/>
            </a:bodyPr>
            <a:lstStyle/>
            <a:p>
              <a:pPr algn="ctr" defTabSz="913943">
                <a:lnSpc>
                  <a:spcPct val="107000"/>
                </a:lnSpc>
                <a:spcAft>
                  <a:spcPts val="800"/>
                </a:spcAft>
              </a:pPr>
              <a:r>
                <a:rPr lang="en-IN" sz="1050" i="1" dirty="0">
                  <a:solidFill>
                    <a:schemeClr val="bg1"/>
                  </a:solidFill>
                  <a:latin typeface="EYInterstate Light"/>
                  <a:ea typeface="Calibri" panose="020F0502020204030204" pitchFamily="34" charset="0"/>
                  <a:cs typeface="Times New Roman" panose="02020603050405020304" pitchFamily="18" charset="0"/>
                </a:rPr>
                <a:t>season</a:t>
              </a:r>
            </a:p>
          </p:txBody>
        </p:sp>
      </p:grpSp>
      <p:grpSp>
        <p:nvGrpSpPr>
          <p:cNvPr id="18" name="Group 17">
            <a:extLst>
              <a:ext uri="{FF2B5EF4-FFF2-40B4-BE49-F238E27FC236}">
                <a16:creationId xmlns:a16="http://schemas.microsoft.com/office/drawing/2014/main" id="{38912A55-08CB-B378-44C8-E5CFEA58A073}"/>
              </a:ext>
            </a:extLst>
          </p:cNvPr>
          <p:cNvGrpSpPr/>
          <p:nvPr/>
        </p:nvGrpSpPr>
        <p:grpSpPr>
          <a:xfrm>
            <a:off x="7531079" y="1307917"/>
            <a:ext cx="793488" cy="764690"/>
            <a:chOff x="8361413" y="1275487"/>
            <a:chExt cx="1040318" cy="1002562"/>
          </a:xfrm>
        </p:grpSpPr>
        <p:sp>
          <p:nvSpPr>
            <p:cNvPr id="19" name="TextBox 18">
              <a:extLst>
                <a:ext uri="{FF2B5EF4-FFF2-40B4-BE49-F238E27FC236}">
                  <a16:creationId xmlns:a16="http://schemas.microsoft.com/office/drawing/2014/main" id="{85F2B596-9580-E56F-4CEE-7C2E44FB377F}"/>
                </a:ext>
              </a:extLst>
            </p:cNvPr>
            <p:cNvSpPr txBox="1"/>
            <p:nvPr/>
          </p:nvSpPr>
          <p:spPr>
            <a:xfrm>
              <a:off x="8361413" y="1543649"/>
              <a:ext cx="1040318" cy="734400"/>
            </a:xfrm>
            <a:prstGeom prst="rect">
              <a:avLst/>
            </a:prstGeom>
            <a:noFill/>
          </p:spPr>
          <p:txBody>
            <a:bodyPr wrap="none" lIns="0" tIns="36576" rIns="0" bIns="0" rtlCol="0">
              <a:spAutoFit/>
            </a:bodyPr>
            <a:lstStyle/>
            <a:p>
              <a:pPr>
                <a:lnSpc>
                  <a:spcPct val="85000"/>
                </a:lnSpc>
                <a:spcAft>
                  <a:spcPts val="600"/>
                </a:spcAft>
                <a:buClr>
                  <a:schemeClr val="accent2"/>
                </a:buClr>
                <a:buSzPct val="70000"/>
              </a:pPr>
              <a:r>
                <a:rPr lang="en-IN" sz="4000" b="1" dirty="0">
                  <a:solidFill>
                    <a:schemeClr val="bg1">
                      <a:alpha val="80000"/>
                    </a:schemeClr>
                  </a:solidFill>
                  <a:latin typeface="EYInterstate" panose="02000503020000020004" pitchFamily="2" charset="0"/>
                </a:rPr>
                <a:t>2.0</a:t>
              </a:r>
            </a:p>
          </p:txBody>
        </p:sp>
        <p:sp>
          <p:nvSpPr>
            <p:cNvPr id="20" name="TextBox 19">
              <a:extLst>
                <a:ext uri="{FF2B5EF4-FFF2-40B4-BE49-F238E27FC236}">
                  <a16:creationId xmlns:a16="http://schemas.microsoft.com/office/drawing/2014/main" id="{BC8816B3-A9EA-15A6-2680-BCB6D435E873}"/>
                </a:ext>
              </a:extLst>
            </p:cNvPr>
            <p:cNvSpPr txBox="1"/>
            <p:nvPr/>
          </p:nvSpPr>
          <p:spPr>
            <a:xfrm>
              <a:off x="8444813" y="1275487"/>
              <a:ext cx="887911" cy="333405"/>
            </a:xfrm>
            <a:prstGeom prst="rect">
              <a:avLst/>
            </a:prstGeom>
            <a:noFill/>
          </p:spPr>
          <p:txBody>
            <a:bodyPr wrap="square">
              <a:spAutoFit/>
            </a:bodyPr>
            <a:lstStyle/>
            <a:p>
              <a:pPr algn="ctr" defTabSz="913943">
                <a:lnSpc>
                  <a:spcPct val="107000"/>
                </a:lnSpc>
                <a:spcAft>
                  <a:spcPts val="800"/>
                </a:spcAft>
              </a:pPr>
              <a:r>
                <a:rPr lang="en-IN" sz="1050" i="1" dirty="0">
                  <a:solidFill>
                    <a:schemeClr val="bg1"/>
                  </a:solidFill>
                  <a:latin typeface="EYInterstate Light"/>
                  <a:ea typeface="Calibri" panose="020F0502020204030204" pitchFamily="34" charset="0"/>
                  <a:cs typeface="Times New Roman" panose="02020603050405020304" pitchFamily="18" charset="0"/>
                </a:rPr>
                <a:t>season</a:t>
              </a:r>
            </a:p>
          </p:txBody>
        </p:sp>
      </p:grpSp>
      <p:grpSp>
        <p:nvGrpSpPr>
          <p:cNvPr id="21" name="Group 20">
            <a:extLst>
              <a:ext uri="{FF2B5EF4-FFF2-40B4-BE49-F238E27FC236}">
                <a16:creationId xmlns:a16="http://schemas.microsoft.com/office/drawing/2014/main" id="{823FD9F4-6A37-3EA1-BDB0-9BE6CBA5A7F6}"/>
              </a:ext>
            </a:extLst>
          </p:cNvPr>
          <p:cNvGrpSpPr/>
          <p:nvPr/>
        </p:nvGrpSpPr>
        <p:grpSpPr>
          <a:xfrm>
            <a:off x="9142269" y="1305898"/>
            <a:ext cx="793488" cy="766711"/>
            <a:chOff x="10174845" y="1272840"/>
            <a:chExt cx="1040318" cy="1005211"/>
          </a:xfrm>
        </p:grpSpPr>
        <p:sp>
          <p:nvSpPr>
            <p:cNvPr id="22" name="TextBox 21">
              <a:extLst>
                <a:ext uri="{FF2B5EF4-FFF2-40B4-BE49-F238E27FC236}">
                  <a16:creationId xmlns:a16="http://schemas.microsoft.com/office/drawing/2014/main" id="{8BA155CA-C2E4-764A-6DC5-39A5CE318A5D}"/>
                </a:ext>
              </a:extLst>
            </p:cNvPr>
            <p:cNvSpPr txBox="1"/>
            <p:nvPr/>
          </p:nvSpPr>
          <p:spPr>
            <a:xfrm>
              <a:off x="10174845" y="1543651"/>
              <a:ext cx="1040318" cy="734400"/>
            </a:xfrm>
            <a:prstGeom prst="rect">
              <a:avLst/>
            </a:prstGeom>
            <a:noFill/>
          </p:spPr>
          <p:txBody>
            <a:bodyPr wrap="none" lIns="0" tIns="36576" rIns="0" bIns="0" rtlCol="0">
              <a:spAutoFit/>
            </a:bodyPr>
            <a:lstStyle/>
            <a:p>
              <a:pPr>
                <a:lnSpc>
                  <a:spcPct val="85000"/>
                </a:lnSpc>
                <a:spcAft>
                  <a:spcPts val="600"/>
                </a:spcAft>
                <a:buClr>
                  <a:schemeClr val="accent2"/>
                </a:buClr>
                <a:buSzPct val="70000"/>
              </a:pPr>
              <a:r>
                <a:rPr lang="en-IN" sz="4000" b="1" dirty="0">
                  <a:solidFill>
                    <a:schemeClr val="bg1">
                      <a:alpha val="80000"/>
                    </a:schemeClr>
                  </a:solidFill>
                  <a:latin typeface="EYInterstate" panose="02000503020000020004" pitchFamily="2" charset="0"/>
                </a:rPr>
                <a:t>3.0</a:t>
              </a:r>
            </a:p>
          </p:txBody>
        </p:sp>
        <p:sp>
          <p:nvSpPr>
            <p:cNvPr id="23" name="TextBox 22">
              <a:extLst>
                <a:ext uri="{FF2B5EF4-FFF2-40B4-BE49-F238E27FC236}">
                  <a16:creationId xmlns:a16="http://schemas.microsoft.com/office/drawing/2014/main" id="{2E4F14E3-FE0E-1F8B-FA46-9D1CE5607D94}"/>
                </a:ext>
              </a:extLst>
            </p:cNvPr>
            <p:cNvSpPr txBox="1"/>
            <p:nvPr/>
          </p:nvSpPr>
          <p:spPr>
            <a:xfrm>
              <a:off x="10255413" y="1272840"/>
              <a:ext cx="912877" cy="333405"/>
            </a:xfrm>
            <a:prstGeom prst="rect">
              <a:avLst/>
            </a:prstGeom>
            <a:noFill/>
          </p:spPr>
          <p:txBody>
            <a:bodyPr wrap="square">
              <a:spAutoFit/>
            </a:bodyPr>
            <a:lstStyle/>
            <a:p>
              <a:pPr algn="ctr" defTabSz="913943">
                <a:lnSpc>
                  <a:spcPct val="107000"/>
                </a:lnSpc>
                <a:spcAft>
                  <a:spcPts val="800"/>
                </a:spcAft>
              </a:pPr>
              <a:r>
                <a:rPr lang="en-IN" sz="1050" i="1" dirty="0">
                  <a:solidFill>
                    <a:schemeClr val="bg1"/>
                  </a:solidFill>
                  <a:latin typeface="EYInterstate Light"/>
                  <a:ea typeface="Calibri" panose="020F0502020204030204" pitchFamily="34" charset="0"/>
                  <a:cs typeface="Times New Roman" panose="02020603050405020304" pitchFamily="18" charset="0"/>
                </a:rPr>
                <a:t>season</a:t>
              </a:r>
            </a:p>
          </p:txBody>
        </p:sp>
      </p:grpSp>
      <p:sp>
        <p:nvSpPr>
          <p:cNvPr id="24" name="TextBox 23">
            <a:extLst>
              <a:ext uri="{FF2B5EF4-FFF2-40B4-BE49-F238E27FC236}">
                <a16:creationId xmlns:a16="http://schemas.microsoft.com/office/drawing/2014/main" id="{80CA82EC-41F8-9626-04A8-5F7B0B1EDC77}"/>
              </a:ext>
            </a:extLst>
          </p:cNvPr>
          <p:cNvSpPr txBox="1"/>
          <p:nvPr/>
        </p:nvSpPr>
        <p:spPr>
          <a:xfrm>
            <a:off x="5841476" y="2405249"/>
            <a:ext cx="1024992" cy="254300"/>
          </a:xfrm>
          <a:prstGeom prst="rect">
            <a:avLst/>
          </a:prstGeom>
          <a:noFill/>
        </p:spPr>
        <p:txBody>
          <a:bodyPr wrap="square">
            <a:spAutoFit/>
          </a:bodyPr>
          <a:lstStyle/>
          <a:p>
            <a:pPr algn="ctr" defTabSz="913943">
              <a:lnSpc>
                <a:spcPct val="107000"/>
              </a:lnSpc>
              <a:spcAft>
                <a:spcPts val="800"/>
              </a:spcAft>
            </a:pPr>
            <a:r>
              <a:rPr lang="en-IN" sz="1050" dirty="0">
                <a:solidFill>
                  <a:schemeClr val="bg1"/>
                </a:solidFill>
                <a:latin typeface="EYInterstate Light"/>
                <a:ea typeface="Calibri" panose="020F0502020204030204" pitchFamily="34" charset="0"/>
                <a:cs typeface="Times New Roman" panose="02020603050405020304" pitchFamily="18" charset="0"/>
              </a:rPr>
              <a:t>focused on </a:t>
            </a:r>
          </a:p>
        </p:txBody>
      </p:sp>
      <p:sp>
        <p:nvSpPr>
          <p:cNvPr id="25" name="Rectangle 24">
            <a:extLst>
              <a:ext uri="{FF2B5EF4-FFF2-40B4-BE49-F238E27FC236}">
                <a16:creationId xmlns:a16="http://schemas.microsoft.com/office/drawing/2014/main" id="{FDF704DA-088A-8E9F-92C9-25B7A951E332}"/>
              </a:ext>
            </a:extLst>
          </p:cNvPr>
          <p:cNvSpPr/>
          <p:nvPr/>
        </p:nvSpPr>
        <p:spPr>
          <a:xfrm>
            <a:off x="6155872" y="2647027"/>
            <a:ext cx="396201" cy="55300"/>
          </a:xfrm>
          <a:prstGeom prst="rect">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000" dirty="0">
              <a:solidFill>
                <a:schemeClr val="tx1"/>
              </a:solidFill>
            </a:endParaRPr>
          </a:p>
        </p:txBody>
      </p:sp>
      <p:sp>
        <p:nvSpPr>
          <p:cNvPr id="26" name="TextBox 25">
            <a:extLst>
              <a:ext uri="{FF2B5EF4-FFF2-40B4-BE49-F238E27FC236}">
                <a16:creationId xmlns:a16="http://schemas.microsoft.com/office/drawing/2014/main" id="{10436CCB-6166-981D-B59C-081ACF15BE8C}"/>
              </a:ext>
            </a:extLst>
          </p:cNvPr>
          <p:cNvSpPr txBox="1"/>
          <p:nvPr/>
        </p:nvSpPr>
        <p:spPr>
          <a:xfrm>
            <a:off x="5432069" y="2708863"/>
            <a:ext cx="1843805" cy="384721"/>
          </a:xfrm>
          <a:prstGeom prst="rect">
            <a:avLst/>
          </a:prstGeom>
          <a:noFill/>
        </p:spPr>
        <p:txBody>
          <a:bodyPr wrap="square">
            <a:spAutoFit/>
          </a:bodyPr>
          <a:lstStyle/>
          <a:p>
            <a:pPr algn="ctr" defTabSz="913943"/>
            <a:r>
              <a:rPr lang="en-IN" sz="1100" dirty="0">
                <a:solidFill>
                  <a:schemeClr val="bg1"/>
                </a:solidFill>
                <a:latin typeface="EYInterstate" panose="02000503020000020004" pitchFamily="2" charset="0"/>
                <a:ea typeface="Calibri" panose="020F0502020204030204" pitchFamily="34" charset="0"/>
                <a:cs typeface="Times New Roman" panose="02020603050405020304" pitchFamily="18" charset="0"/>
              </a:rPr>
              <a:t>Vaccine monitoring</a:t>
            </a:r>
          </a:p>
          <a:p>
            <a:pPr algn="ctr" defTabSz="913943"/>
            <a:r>
              <a:rPr lang="en-IN" sz="800" dirty="0">
                <a:solidFill>
                  <a:schemeClr val="bg1"/>
                </a:solidFill>
                <a:latin typeface="EYInterstate" panose="02000503020000020004" pitchFamily="2" charset="0"/>
                <a:ea typeface="Calibri" panose="020F0502020204030204" pitchFamily="34" charset="0"/>
                <a:cs typeface="Times New Roman" panose="02020603050405020304" pitchFamily="18" charset="0"/>
              </a:rPr>
              <a:t>(for Covid 19)</a:t>
            </a:r>
          </a:p>
        </p:txBody>
      </p:sp>
      <p:sp>
        <p:nvSpPr>
          <p:cNvPr id="27" name="TextBox 26">
            <a:extLst>
              <a:ext uri="{FF2B5EF4-FFF2-40B4-BE49-F238E27FC236}">
                <a16:creationId xmlns:a16="http://schemas.microsoft.com/office/drawing/2014/main" id="{D2C05EFA-3B6E-7ECC-D156-BBC733BF51F9}"/>
              </a:ext>
            </a:extLst>
          </p:cNvPr>
          <p:cNvSpPr txBox="1"/>
          <p:nvPr/>
        </p:nvSpPr>
        <p:spPr>
          <a:xfrm>
            <a:off x="7164156" y="2708863"/>
            <a:ext cx="1567207" cy="262123"/>
          </a:xfrm>
          <a:prstGeom prst="rect">
            <a:avLst/>
          </a:prstGeom>
          <a:noFill/>
        </p:spPr>
        <p:txBody>
          <a:bodyPr wrap="square">
            <a:spAutoFit/>
          </a:bodyPr>
          <a:lstStyle/>
          <a:p>
            <a:pPr algn="ctr" defTabSz="913943">
              <a:lnSpc>
                <a:spcPct val="107000"/>
              </a:lnSpc>
              <a:spcAft>
                <a:spcPts val="800"/>
              </a:spcAft>
            </a:pPr>
            <a:r>
              <a:rPr lang="en-IN" sz="1100" dirty="0">
                <a:solidFill>
                  <a:schemeClr val="bg1"/>
                </a:solidFill>
                <a:latin typeface="EYInterstate" panose="02000503020000020004" pitchFamily="2" charset="0"/>
                <a:ea typeface="Calibri" panose="020F0502020204030204" pitchFamily="34" charset="0"/>
                <a:cs typeface="Times New Roman" panose="02020603050405020304" pitchFamily="18" charset="0"/>
              </a:rPr>
              <a:t>Sustainability</a:t>
            </a:r>
          </a:p>
        </p:txBody>
      </p:sp>
      <p:sp>
        <p:nvSpPr>
          <p:cNvPr id="28" name="TextBox 27">
            <a:extLst>
              <a:ext uri="{FF2B5EF4-FFF2-40B4-BE49-F238E27FC236}">
                <a16:creationId xmlns:a16="http://schemas.microsoft.com/office/drawing/2014/main" id="{270B9B39-AE52-1977-6BED-38F1147D9FE1}"/>
              </a:ext>
            </a:extLst>
          </p:cNvPr>
          <p:cNvSpPr txBox="1"/>
          <p:nvPr/>
        </p:nvSpPr>
        <p:spPr>
          <a:xfrm>
            <a:off x="7454334" y="2405249"/>
            <a:ext cx="986852" cy="254300"/>
          </a:xfrm>
          <a:prstGeom prst="rect">
            <a:avLst/>
          </a:prstGeom>
          <a:noFill/>
        </p:spPr>
        <p:txBody>
          <a:bodyPr wrap="square">
            <a:spAutoFit/>
          </a:bodyPr>
          <a:lstStyle/>
          <a:p>
            <a:pPr algn="ctr" defTabSz="913943">
              <a:lnSpc>
                <a:spcPct val="107000"/>
              </a:lnSpc>
              <a:spcAft>
                <a:spcPts val="800"/>
              </a:spcAft>
            </a:pPr>
            <a:r>
              <a:rPr lang="en-IN" sz="1050" dirty="0">
                <a:solidFill>
                  <a:schemeClr val="bg1"/>
                </a:solidFill>
                <a:latin typeface="EYInterstate Light"/>
                <a:ea typeface="Calibri" panose="020F0502020204030204" pitchFamily="34" charset="0"/>
                <a:cs typeface="Times New Roman" panose="02020603050405020304" pitchFamily="18" charset="0"/>
              </a:rPr>
              <a:t>focused on </a:t>
            </a:r>
          </a:p>
        </p:txBody>
      </p:sp>
      <p:sp>
        <p:nvSpPr>
          <p:cNvPr id="29" name="Rectangle 28">
            <a:extLst>
              <a:ext uri="{FF2B5EF4-FFF2-40B4-BE49-F238E27FC236}">
                <a16:creationId xmlns:a16="http://schemas.microsoft.com/office/drawing/2014/main" id="{47006B57-E23C-6E0E-2FBB-1A742281FECE}"/>
              </a:ext>
            </a:extLst>
          </p:cNvPr>
          <p:cNvSpPr/>
          <p:nvPr/>
        </p:nvSpPr>
        <p:spPr>
          <a:xfrm>
            <a:off x="7749659" y="2647027"/>
            <a:ext cx="396201" cy="55300"/>
          </a:xfrm>
          <a:prstGeom prst="rect">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000" dirty="0">
              <a:solidFill>
                <a:schemeClr val="tx1"/>
              </a:solidFill>
            </a:endParaRPr>
          </a:p>
        </p:txBody>
      </p:sp>
      <p:sp>
        <p:nvSpPr>
          <p:cNvPr id="30" name="TextBox 29">
            <a:extLst>
              <a:ext uri="{FF2B5EF4-FFF2-40B4-BE49-F238E27FC236}">
                <a16:creationId xmlns:a16="http://schemas.microsoft.com/office/drawing/2014/main" id="{EA04BD5A-7804-FE8D-29AF-4CB173EF9CC5}"/>
              </a:ext>
            </a:extLst>
          </p:cNvPr>
          <p:cNvSpPr txBox="1"/>
          <p:nvPr/>
        </p:nvSpPr>
        <p:spPr>
          <a:xfrm>
            <a:off x="9000808" y="2708863"/>
            <a:ext cx="1110128" cy="262123"/>
          </a:xfrm>
          <a:prstGeom prst="rect">
            <a:avLst/>
          </a:prstGeom>
          <a:noFill/>
        </p:spPr>
        <p:txBody>
          <a:bodyPr wrap="square">
            <a:spAutoFit/>
          </a:bodyPr>
          <a:lstStyle/>
          <a:p>
            <a:pPr algn="ctr" defTabSz="913943">
              <a:lnSpc>
                <a:spcPct val="107000"/>
              </a:lnSpc>
              <a:spcAft>
                <a:spcPts val="800"/>
              </a:spcAft>
            </a:pPr>
            <a:r>
              <a:rPr lang="en-IN" sz="1100" dirty="0">
                <a:solidFill>
                  <a:schemeClr val="bg1"/>
                </a:solidFill>
                <a:latin typeface="EYInterstate" panose="02000503020000020004" pitchFamily="2" charset="0"/>
                <a:ea typeface="Calibri" panose="020F0502020204030204" pitchFamily="34" charset="0"/>
                <a:cs typeface="Times New Roman" panose="02020603050405020304" pitchFamily="18" charset="0"/>
              </a:rPr>
              <a:t>Metaverse</a:t>
            </a:r>
          </a:p>
        </p:txBody>
      </p:sp>
      <p:sp>
        <p:nvSpPr>
          <p:cNvPr id="31" name="TextBox 30">
            <a:extLst>
              <a:ext uri="{FF2B5EF4-FFF2-40B4-BE49-F238E27FC236}">
                <a16:creationId xmlns:a16="http://schemas.microsoft.com/office/drawing/2014/main" id="{54B4AB01-0697-8508-40F7-A4CA22C9122A}"/>
              </a:ext>
            </a:extLst>
          </p:cNvPr>
          <p:cNvSpPr txBox="1"/>
          <p:nvPr/>
        </p:nvSpPr>
        <p:spPr>
          <a:xfrm>
            <a:off x="9091807" y="2405249"/>
            <a:ext cx="928130" cy="254300"/>
          </a:xfrm>
          <a:prstGeom prst="rect">
            <a:avLst/>
          </a:prstGeom>
          <a:noFill/>
        </p:spPr>
        <p:txBody>
          <a:bodyPr wrap="square">
            <a:spAutoFit/>
          </a:bodyPr>
          <a:lstStyle/>
          <a:p>
            <a:pPr algn="ctr" defTabSz="913943">
              <a:lnSpc>
                <a:spcPct val="107000"/>
              </a:lnSpc>
              <a:spcAft>
                <a:spcPts val="800"/>
              </a:spcAft>
            </a:pPr>
            <a:r>
              <a:rPr lang="en-IN" sz="1050" dirty="0">
                <a:solidFill>
                  <a:schemeClr val="bg1"/>
                </a:solidFill>
                <a:latin typeface="EYInterstate Light"/>
                <a:ea typeface="Calibri" panose="020F0502020204030204" pitchFamily="34" charset="0"/>
                <a:cs typeface="Times New Roman" panose="02020603050405020304" pitchFamily="18" charset="0"/>
              </a:rPr>
              <a:t>focused on </a:t>
            </a:r>
          </a:p>
        </p:txBody>
      </p:sp>
      <p:sp>
        <p:nvSpPr>
          <p:cNvPr id="32" name="Rectangle 31">
            <a:extLst>
              <a:ext uri="{FF2B5EF4-FFF2-40B4-BE49-F238E27FC236}">
                <a16:creationId xmlns:a16="http://schemas.microsoft.com/office/drawing/2014/main" id="{42B8AFBF-7510-135B-6CF0-9671405AA6B8}"/>
              </a:ext>
            </a:extLst>
          </p:cNvPr>
          <p:cNvSpPr/>
          <p:nvPr/>
        </p:nvSpPr>
        <p:spPr>
          <a:xfrm>
            <a:off x="9357772" y="2647027"/>
            <a:ext cx="396201" cy="55300"/>
          </a:xfrm>
          <a:prstGeom prst="rect">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000" dirty="0">
              <a:solidFill>
                <a:schemeClr val="tx1"/>
              </a:solidFill>
            </a:endParaRPr>
          </a:p>
        </p:txBody>
      </p:sp>
      <p:sp>
        <p:nvSpPr>
          <p:cNvPr id="34" name="Oval 33">
            <a:extLst>
              <a:ext uri="{FF2B5EF4-FFF2-40B4-BE49-F238E27FC236}">
                <a16:creationId xmlns:a16="http://schemas.microsoft.com/office/drawing/2014/main" id="{691C9C7C-F3EC-3249-3D30-D3705247E04E}"/>
              </a:ext>
            </a:extLst>
          </p:cNvPr>
          <p:cNvSpPr/>
          <p:nvPr/>
        </p:nvSpPr>
        <p:spPr>
          <a:xfrm>
            <a:off x="10549907" y="1164399"/>
            <a:ext cx="1110204" cy="1110205"/>
          </a:xfrm>
          <a:prstGeom prst="ellipse">
            <a:avLst/>
          </a:prstGeom>
          <a:solidFill>
            <a:srgbClr val="081527"/>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000" dirty="0">
              <a:solidFill>
                <a:schemeClr val="tx1"/>
              </a:solidFill>
            </a:endParaRPr>
          </a:p>
        </p:txBody>
      </p:sp>
      <p:grpSp>
        <p:nvGrpSpPr>
          <p:cNvPr id="35" name="Group 34">
            <a:extLst>
              <a:ext uri="{FF2B5EF4-FFF2-40B4-BE49-F238E27FC236}">
                <a16:creationId xmlns:a16="http://schemas.microsoft.com/office/drawing/2014/main" id="{8AF77E5B-5037-71B6-F11B-81C117771197}"/>
              </a:ext>
            </a:extLst>
          </p:cNvPr>
          <p:cNvGrpSpPr/>
          <p:nvPr/>
        </p:nvGrpSpPr>
        <p:grpSpPr>
          <a:xfrm>
            <a:off x="10724437" y="1305898"/>
            <a:ext cx="793488" cy="766711"/>
            <a:chOff x="10174845" y="1272840"/>
            <a:chExt cx="1040318" cy="1005211"/>
          </a:xfrm>
        </p:grpSpPr>
        <p:sp>
          <p:nvSpPr>
            <p:cNvPr id="36" name="TextBox 35">
              <a:extLst>
                <a:ext uri="{FF2B5EF4-FFF2-40B4-BE49-F238E27FC236}">
                  <a16:creationId xmlns:a16="http://schemas.microsoft.com/office/drawing/2014/main" id="{1FA92FF3-0006-A084-E09F-B4AE17530081}"/>
                </a:ext>
              </a:extLst>
            </p:cNvPr>
            <p:cNvSpPr txBox="1"/>
            <p:nvPr/>
          </p:nvSpPr>
          <p:spPr>
            <a:xfrm>
              <a:off x="10174845" y="1543651"/>
              <a:ext cx="1040318" cy="734400"/>
            </a:xfrm>
            <a:prstGeom prst="rect">
              <a:avLst/>
            </a:prstGeom>
            <a:noFill/>
          </p:spPr>
          <p:txBody>
            <a:bodyPr wrap="none" lIns="0" tIns="36576" rIns="0" bIns="0" rtlCol="0">
              <a:spAutoFit/>
            </a:bodyPr>
            <a:lstStyle/>
            <a:p>
              <a:pPr>
                <a:lnSpc>
                  <a:spcPct val="85000"/>
                </a:lnSpc>
                <a:spcAft>
                  <a:spcPts val="600"/>
                </a:spcAft>
                <a:buClr>
                  <a:schemeClr val="accent2"/>
                </a:buClr>
                <a:buSzPct val="70000"/>
              </a:pPr>
              <a:r>
                <a:rPr lang="en-IN" sz="4000" b="1" dirty="0">
                  <a:solidFill>
                    <a:schemeClr val="bg1">
                      <a:alpha val="80000"/>
                    </a:schemeClr>
                  </a:solidFill>
                  <a:latin typeface="EYInterstate" panose="02000503020000020004" pitchFamily="2" charset="0"/>
                </a:rPr>
                <a:t>4.0</a:t>
              </a:r>
            </a:p>
          </p:txBody>
        </p:sp>
        <p:sp>
          <p:nvSpPr>
            <p:cNvPr id="37" name="TextBox 36">
              <a:extLst>
                <a:ext uri="{FF2B5EF4-FFF2-40B4-BE49-F238E27FC236}">
                  <a16:creationId xmlns:a16="http://schemas.microsoft.com/office/drawing/2014/main" id="{CEC447F8-8E9C-A991-A320-97074026BEF8}"/>
                </a:ext>
              </a:extLst>
            </p:cNvPr>
            <p:cNvSpPr txBox="1"/>
            <p:nvPr/>
          </p:nvSpPr>
          <p:spPr>
            <a:xfrm>
              <a:off x="10255413" y="1272840"/>
              <a:ext cx="912877" cy="333405"/>
            </a:xfrm>
            <a:prstGeom prst="rect">
              <a:avLst/>
            </a:prstGeom>
            <a:noFill/>
          </p:spPr>
          <p:txBody>
            <a:bodyPr wrap="square">
              <a:spAutoFit/>
            </a:bodyPr>
            <a:lstStyle/>
            <a:p>
              <a:pPr algn="ctr" defTabSz="913943">
                <a:lnSpc>
                  <a:spcPct val="107000"/>
                </a:lnSpc>
                <a:spcAft>
                  <a:spcPts val="800"/>
                </a:spcAft>
              </a:pPr>
              <a:r>
                <a:rPr lang="en-IN" sz="1050" i="1" dirty="0">
                  <a:solidFill>
                    <a:schemeClr val="bg1"/>
                  </a:solidFill>
                  <a:latin typeface="EYInterstate Light"/>
                  <a:ea typeface="Calibri" panose="020F0502020204030204" pitchFamily="34" charset="0"/>
                  <a:cs typeface="Times New Roman" panose="02020603050405020304" pitchFamily="18" charset="0"/>
                </a:rPr>
                <a:t>season</a:t>
              </a:r>
            </a:p>
          </p:txBody>
        </p:sp>
      </p:grpSp>
      <p:sp>
        <p:nvSpPr>
          <p:cNvPr id="38" name="TextBox 37">
            <a:extLst>
              <a:ext uri="{FF2B5EF4-FFF2-40B4-BE49-F238E27FC236}">
                <a16:creationId xmlns:a16="http://schemas.microsoft.com/office/drawing/2014/main" id="{31AC06C6-B3A0-26AA-6F25-B9BA2AE9D7A0}"/>
              </a:ext>
            </a:extLst>
          </p:cNvPr>
          <p:cNvSpPr txBox="1"/>
          <p:nvPr/>
        </p:nvSpPr>
        <p:spPr>
          <a:xfrm>
            <a:off x="10300943" y="2708863"/>
            <a:ext cx="1615770" cy="443263"/>
          </a:xfrm>
          <a:prstGeom prst="rect">
            <a:avLst/>
          </a:prstGeom>
          <a:noFill/>
        </p:spPr>
        <p:txBody>
          <a:bodyPr wrap="square">
            <a:spAutoFit/>
          </a:bodyPr>
          <a:lstStyle/>
          <a:p>
            <a:pPr algn="ctr" defTabSz="913943">
              <a:lnSpc>
                <a:spcPct val="107000"/>
              </a:lnSpc>
              <a:spcAft>
                <a:spcPts val="800"/>
              </a:spcAft>
            </a:pPr>
            <a:r>
              <a:rPr lang="en-IN" sz="1100" dirty="0">
                <a:solidFill>
                  <a:schemeClr val="bg1"/>
                </a:solidFill>
                <a:latin typeface="EYInterstate" panose="02000503020000020004" pitchFamily="2" charset="0"/>
                <a:ea typeface="Calibri" panose="020F0502020204030204" pitchFamily="34" charset="0"/>
                <a:cs typeface="Times New Roman" panose="02020603050405020304" pitchFamily="18" charset="0"/>
              </a:rPr>
              <a:t>Gen AI to reimagine possibilities</a:t>
            </a:r>
          </a:p>
        </p:txBody>
      </p:sp>
      <p:sp>
        <p:nvSpPr>
          <p:cNvPr id="39" name="TextBox 38">
            <a:extLst>
              <a:ext uri="{FF2B5EF4-FFF2-40B4-BE49-F238E27FC236}">
                <a16:creationId xmlns:a16="http://schemas.microsoft.com/office/drawing/2014/main" id="{7D8D1756-5626-5505-48A7-636F0C1BF546}"/>
              </a:ext>
            </a:extLst>
          </p:cNvPr>
          <p:cNvSpPr txBox="1"/>
          <p:nvPr/>
        </p:nvSpPr>
        <p:spPr>
          <a:xfrm>
            <a:off x="10644763" y="2405249"/>
            <a:ext cx="928130" cy="254300"/>
          </a:xfrm>
          <a:prstGeom prst="rect">
            <a:avLst/>
          </a:prstGeom>
          <a:noFill/>
        </p:spPr>
        <p:txBody>
          <a:bodyPr wrap="square">
            <a:spAutoFit/>
          </a:bodyPr>
          <a:lstStyle/>
          <a:p>
            <a:pPr algn="ctr" defTabSz="913943">
              <a:lnSpc>
                <a:spcPct val="107000"/>
              </a:lnSpc>
              <a:spcAft>
                <a:spcPts val="800"/>
              </a:spcAft>
            </a:pPr>
            <a:r>
              <a:rPr lang="en-IN" sz="1050" dirty="0">
                <a:solidFill>
                  <a:schemeClr val="bg1"/>
                </a:solidFill>
                <a:latin typeface="EYInterstate Light"/>
                <a:ea typeface="Calibri" panose="020F0502020204030204" pitchFamily="34" charset="0"/>
                <a:cs typeface="Times New Roman" panose="02020603050405020304" pitchFamily="18" charset="0"/>
              </a:rPr>
              <a:t>focused on </a:t>
            </a:r>
          </a:p>
        </p:txBody>
      </p:sp>
      <p:sp>
        <p:nvSpPr>
          <p:cNvPr id="40" name="Rectangle 39">
            <a:extLst>
              <a:ext uri="{FF2B5EF4-FFF2-40B4-BE49-F238E27FC236}">
                <a16:creationId xmlns:a16="http://schemas.microsoft.com/office/drawing/2014/main" id="{75BE3AFA-13D9-EA31-5312-9DB847C54427}"/>
              </a:ext>
            </a:extLst>
          </p:cNvPr>
          <p:cNvSpPr/>
          <p:nvPr/>
        </p:nvSpPr>
        <p:spPr>
          <a:xfrm>
            <a:off x="10910728" y="2647027"/>
            <a:ext cx="396201" cy="55300"/>
          </a:xfrm>
          <a:prstGeom prst="rect">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000" dirty="0">
              <a:solidFill>
                <a:schemeClr val="tx1"/>
              </a:solidFill>
            </a:endParaRPr>
          </a:p>
        </p:txBody>
      </p:sp>
      <p:pic>
        <p:nvPicPr>
          <p:cNvPr id="41" name="Graphic 40">
            <a:extLst>
              <a:ext uri="{FF2B5EF4-FFF2-40B4-BE49-F238E27FC236}">
                <a16:creationId xmlns:a16="http://schemas.microsoft.com/office/drawing/2014/main" id="{538A79AD-7DCA-172E-6EFC-705151A7E29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411694" y="3195101"/>
            <a:ext cx="224143" cy="304195"/>
          </a:xfrm>
          <a:prstGeom prst="rect">
            <a:avLst/>
          </a:prstGeom>
        </p:spPr>
      </p:pic>
      <p:sp>
        <p:nvSpPr>
          <p:cNvPr id="43" name="TextBox 42">
            <a:extLst>
              <a:ext uri="{FF2B5EF4-FFF2-40B4-BE49-F238E27FC236}">
                <a16:creationId xmlns:a16="http://schemas.microsoft.com/office/drawing/2014/main" id="{5F1FC24D-B749-AC73-DC64-732A230BF168}"/>
              </a:ext>
            </a:extLst>
          </p:cNvPr>
          <p:cNvSpPr txBox="1"/>
          <p:nvPr/>
        </p:nvSpPr>
        <p:spPr>
          <a:xfrm>
            <a:off x="4037077" y="3178382"/>
            <a:ext cx="1408753" cy="337632"/>
          </a:xfrm>
          <a:prstGeom prst="rect">
            <a:avLst/>
          </a:prstGeom>
          <a:noFill/>
        </p:spPr>
        <p:txBody>
          <a:bodyPr wrap="square">
            <a:spAutoFit/>
          </a:bodyPr>
          <a:lstStyle/>
          <a:p>
            <a:pPr algn="ctr"/>
            <a:r>
              <a:rPr lang="en-IN" sz="1600" dirty="0">
                <a:solidFill>
                  <a:schemeClr val="bg1"/>
                </a:solidFill>
                <a:latin typeface="+mj-lt"/>
              </a:rPr>
              <a:t>Registrations</a:t>
            </a:r>
            <a:endParaRPr lang="en-IN" sz="1600" dirty="0"/>
          </a:p>
        </p:txBody>
      </p:sp>
      <p:sp>
        <p:nvSpPr>
          <p:cNvPr id="44" name="TextBox 43">
            <a:extLst>
              <a:ext uri="{FF2B5EF4-FFF2-40B4-BE49-F238E27FC236}">
                <a16:creationId xmlns:a16="http://schemas.microsoft.com/office/drawing/2014/main" id="{6D3B5B47-0805-3150-2672-53F9DFCCF3E1}"/>
              </a:ext>
            </a:extLst>
          </p:cNvPr>
          <p:cNvSpPr txBox="1"/>
          <p:nvPr/>
        </p:nvSpPr>
        <p:spPr>
          <a:xfrm>
            <a:off x="10401213" y="3174843"/>
            <a:ext cx="1429976" cy="344710"/>
          </a:xfrm>
          <a:prstGeom prst="rect">
            <a:avLst/>
          </a:prstGeom>
          <a:noFill/>
        </p:spPr>
        <p:txBody>
          <a:bodyPr wrap="square" lIns="0" tIns="36576" rIns="0" bIns="0" rtlCol="0">
            <a:spAutoFit/>
          </a:bodyPr>
          <a:lstStyle/>
          <a:p>
            <a:pPr marL="0" algn="ctr" defTabSz="914400" rtl="0" eaLnBrk="1" latinLnBrk="0" hangingPunct="1">
              <a:lnSpc>
                <a:spcPct val="107000"/>
              </a:lnSpc>
              <a:spcAft>
                <a:spcPts val="800"/>
              </a:spcAft>
            </a:pPr>
            <a:r>
              <a:rPr lang="en-IN" sz="2000" b="1" kern="1200" dirty="0">
                <a:solidFill>
                  <a:srgbClr val="FFE600"/>
                </a:solidFill>
                <a:latin typeface="EYInterstate" panose="02000503020000020004" pitchFamily="2" charset="0"/>
                <a:ea typeface="+mj-ea"/>
                <a:cs typeface="Arial" pitchFamily="34" charset="0"/>
              </a:rPr>
              <a:t>1,25,000</a:t>
            </a:r>
          </a:p>
        </p:txBody>
      </p:sp>
      <p:sp>
        <p:nvSpPr>
          <p:cNvPr id="45" name="TextBox 44">
            <a:extLst>
              <a:ext uri="{FF2B5EF4-FFF2-40B4-BE49-F238E27FC236}">
                <a16:creationId xmlns:a16="http://schemas.microsoft.com/office/drawing/2014/main" id="{08336C33-7411-E5AE-FB9D-4A719EC0DDEB}"/>
              </a:ext>
            </a:extLst>
          </p:cNvPr>
          <p:cNvSpPr txBox="1"/>
          <p:nvPr/>
        </p:nvSpPr>
        <p:spPr>
          <a:xfrm>
            <a:off x="8826674" y="3174843"/>
            <a:ext cx="1464820" cy="344710"/>
          </a:xfrm>
          <a:prstGeom prst="rect">
            <a:avLst/>
          </a:prstGeom>
          <a:noFill/>
        </p:spPr>
        <p:txBody>
          <a:bodyPr wrap="square" lIns="0" tIns="36576" rIns="0" bIns="0" rtlCol="0">
            <a:spAutoFit/>
          </a:bodyPr>
          <a:lstStyle/>
          <a:p>
            <a:pPr algn="ctr">
              <a:buClr>
                <a:schemeClr val="accent2"/>
              </a:buClr>
              <a:buSzPct val="70000"/>
            </a:pPr>
            <a:r>
              <a:rPr lang="en-IN" sz="2000" b="1" kern="1200" dirty="0">
                <a:solidFill>
                  <a:srgbClr val="FFE600"/>
                </a:solidFill>
                <a:latin typeface="EYInterstate" panose="02000503020000020004" pitchFamily="2" charset="0"/>
                <a:ea typeface="+mj-ea"/>
                <a:cs typeface="Arial" pitchFamily="34" charset="0"/>
              </a:rPr>
              <a:t>5,050</a:t>
            </a:r>
            <a:endParaRPr lang="en-IN" sz="2000" b="1" dirty="0">
              <a:solidFill>
                <a:schemeClr val="bg1"/>
              </a:solidFill>
              <a:latin typeface="EYInterstate" panose="02000503020000020004" pitchFamily="2" charset="0"/>
            </a:endParaRPr>
          </a:p>
        </p:txBody>
      </p:sp>
      <p:sp>
        <p:nvSpPr>
          <p:cNvPr id="46" name="TextBox 45">
            <a:extLst>
              <a:ext uri="{FF2B5EF4-FFF2-40B4-BE49-F238E27FC236}">
                <a16:creationId xmlns:a16="http://schemas.microsoft.com/office/drawing/2014/main" id="{71CEFE1D-3FB9-FC63-EF5B-590AA7B0B6E7}"/>
              </a:ext>
            </a:extLst>
          </p:cNvPr>
          <p:cNvSpPr txBox="1"/>
          <p:nvPr/>
        </p:nvSpPr>
        <p:spPr>
          <a:xfrm>
            <a:off x="7208263" y="3174843"/>
            <a:ext cx="1464820" cy="344710"/>
          </a:xfrm>
          <a:prstGeom prst="rect">
            <a:avLst/>
          </a:prstGeom>
          <a:noFill/>
        </p:spPr>
        <p:txBody>
          <a:bodyPr wrap="square" lIns="0" tIns="36576" rIns="0" bIns="0" rtlCol="0">
            <a:spAutoFit/>
          </a:bodyPr>
          <a:lstStyle/>
          <a:p>
            <a:pPr algn="ctr">
              <a:buClr>
                <a:schemeClr val="accent2"/>
              </a:buClr>
              <a:buSzPct val="70000"/>
            </a:pPr>
            <a:r>
              <a:rPr lang="en-IN" sz="2000" b="1" kern="1200" dirty="0">
                <a:solidFill>
                  <a:srgbClr val="FFE600"/>
                </a:solidFill>
                <a:latin typeface="EYInterstate" panose="02000503020000020004" pitchFamily="2" charset="0"/>
                <a:ea typeface="+mj-ea"/>
                <a:cs typeface="Arial" pitchFamily="34" charset="0"/>
              </a:rPr>
              <a:t>1,016</a:t>
            </a:r>
            <a:r>
              <a:rPr lang="en-IN" sz="2000" b="1" dirty="0">
                <a:solidFill>
                  <a:schemeClr val="bg1"/>
                </a:solidFill>
                <a:latin typeface="EYInterstate" panose="02000503020000020004" pitchFamily="2" charset="0"/>
              </a:rPr>
              <a:t> </a:t>
            </a:r>
          </a:p>
        </p:txBody>
      </p:sp>
      <p:sp>
        <p:nvSpPr>
          <p:cNvPr id="47" name="TextBox 46">
            <a:extLst>
              <a:ext uri="{FF2B5EF4-FFF2-40B4-BE49-F238E27FC236}">
                <a16:creationId xmlns:a16="http://schemas.microsoft.com/office/drawing/2014/main" id="{CBD50000-E38D-E862-54C0-143907DB4DB6}"/>
              </a:ext>
            </a:extLst>
          </p:cNvPr>
          <p:cNvSpPr txBox="1"/>
          <p:nvPr/>
        </p:nvSpPr>
        <p:spPr>
          <a:xfrm>
            <a:off x="5695572" y="3174843"/>
            <a:ext cx="1464820" cy="344710"/>
          </a:xfrm>
          <a:prstGeom prst="rect">
            <a:avLst/>
          </a:prstGeom>
          <a:noFill/>
        </p:spPr>
        <p:txBody>
          <a:bodyPr wrap="square" lIns="0" tIns="36576" rIns="0" bIns="0" rtlCol="0">
            <a:spAutoFit/>
          </a:bodyPr>
          <a:lstStyle/>
          <a:p>
            <a:pPr algn="ctr">
              <a:buClr>
                <a:schemeClr val="accent2"/>
              </a:buClr>
              <a:buSzPct val="70000"/>
            </a:pPr>
            <a:r>
              <a:rPr lang="en-IN" sz="2000" b="1" kern="1200" dirty="0">
                <a:solidFill>
                  <a:srgbClr val="FFE600"/>
                </a:solidFill>
                <a:latin typeface="EYInterstate" panose="02000503020000020004" pitchFamily="2" charset="0"/>
                <a:ea typeface="+mj-ea"/>
                <a:cs typeface="Arial" pitchFamily="34" charset="0"/>
              </a:rPr>
              <a:t>1,562</a:t>
            </a:r>
            <a:endParaRPr lang="en-IN" sz="2000" b="1" dirty="0">
              <a:solidFill>
                <a:schemeClr val="bg1"/>
              </a:solidFill>
              <a:latin typeface="EYInterstate" panose="02000503020000020004" pitchFamily="2" charset="0"/>
            </a:endParaRPr>
          </a:p>
        </p:txBody>
      </p:sp>
      <p:grpSp>
        <p:nvGrpSpPr>
          <p:cNvPr id="4" name="Group 3">
            <a:extLst>
              <a:ext uri="{FF2B5EF4-FFF2-40B4-BE49-F238E27FC236}">
                <a16:creationId xmlns:a16="http://schemas.microsoft.com/office/drawing/2014/main" id="{98DA7847-F275-E3D5-A8A5-7CFA8E68E503}"/>
              </a:ext>
            </a:extLst>
          </p:cNvPr>
          <p:cNvGrpSpPr/>
          <p:nvPr/>
        </p:nvGrpSpPr>
        <p:grpSpPr>
          <a:xfrm>
            <a:off x="566404" y="4171124"/>
            <a:ext cx="11350309" cy="448670"/>
            <a:chOff x="566404" y="4171124"/>
            <a:chExt cx="11036057" cy="448670"/>
          </a:xfrm>
        </p:grpSpPr>
        <p:sp>
          <p:nvSpPr>
            <p:cNvPr id="2" name="TextBox 1">
              <a:extLst>
                <a:ext uri="{FF2B5EF4-FFF2-40B4-BE49-F238E27FC236}">
                  <a16:creationId xmlns:a16="http://schemas.microsoft.com/office/drawing/2014/main" id="{F932D453-AD4C-3D69-AC9D-B4797D2C7867}"/>
                </a:ext>
              </a:extLst>
            </p:cNvPr>
            <p:cNvSpPr txBox="1"/>
            <p:nvPr/>
          </p:nvSpPr>
          <p:spPr>
            <a:xfrm>
              <a:off x="566404" y="4250462"/>
              <a:ext cx="11036057" cy="369332"/>
            </a:xfrm>
            <a:prstGeom prst="rect">
              <a:avLst/>
            </a:prstGeom>
            <a:solidFill>
              <a:schemeClr val="tx1">
                <a:lumMod val="60000"/>
                <a:lumOff val="40000"/>
              </a:schemeClr>
            </a:solidFill>
          </p:spPr>
          <p:txBody>
            <a:bodyPr wrap="square">
              <a:spAutoFit/>
            </a:bodyPr>
            <a:lstStyle/>
            <a:p>
              <a:pPr algn="ctr"/>
              <a:r>
                <a:rPr lang="en-IN" sz="1800" dirty="0" err="1">
                  <a:solidFill>
                    <a:srgbClr val="FFE600"/>
                  </a:solidFill>
                  <a:latin typeface="Georgia" panose="02040502050405020303" pitchFamily="18" charset="0"/>
                </a:rPr>
                <a:t>Techathon</a:t>
              </a:r>
              <a:r>
                <a:rPr lang="en-IN" sz="1800" dirty="0">
                  <a:solidFill>
                    <a:srgbClr val="FFE600"/>
                  </a:solidFill>
                  <a:latin typeface="Georgia" panose="02040502050405020303" pitchFamily="18" charset="0"/>
                </a:rPr>
                <a:t> is not just a competition; it's a journey of innovation and collaboration</a:t>
              </a:r>
            </a:p>
          </p:txBody>
        </p:sp>
        <p:sp>
          <p:nvSpPr>
            <p:cNvPr id="3" name="Rectangle 2">
              <a:extLst>
                <a:ext uri="{FF2B5EF4-FFF2-40B4-BE49-F238E27FC236}">
                  <a16:creationId xmlns:a16="http://schemas.microsoft.com/office/drawing/2014/main" id="{1F11C026-A2E9-72E7-2D12-469456976E3B}"/>
                </a:ext>
              </a:extLst>
            </p:cNvPr>
            <p:cNvSpPr/>
            <p:nvPr/>
          </p:nvSpPr>
          <p:spPr>
            <a:xfrm>
              <a:off x="566404" y="4171124"/>
              <a:ext cx="11036057" cy="28388"/>
            </a:xfrm>
            <a:prstGeom prst="rect">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200" dirty="0">
                <a:solidFill>
                  <a:schemeClr val="tx1"/>
                </a:solidFill>
              </a:endParaRPr>
            </a:p>
          </p:txBody>
        </p:sp>
      </p:grpSp>
      <p:grpSp>
        <p:nvGrpSpPr>
          <p:cNvPr id="7" name="Group 6">
            <a:extLst>
              <a:ext uri="{FF2B5EF4-FFF2-40B4-BE49-F238E27FC236}">
                <a16:creationId xmlns:a16="http://schemas.microsoft.com/office/drawing/2014/main" id="{C4009B57-8A29-618C-46E5-CC1EB4C5C50F}"/>
              </a:ext>
            </a:extLst>
          </p:cNvPr>
          <p:cNvGrpSpPr/>
          <p:nvPr/>
        </p:nvGrpSpPr>
        <p:grpSpPr>
          <a:xfrm>
            <a:off x="787076" y="4995478"/>
            <a:ext cx="2818535" cy="1058510"/>
            <a:chOff x="680357" y="685800"/>
            <a:chExt cx="3485452" cy="1308970"/>
          </a:xfrm>
        </p:grpSpPr>
        <p:grpSp>
          <p:nvGrpSpPr>
            <p:cNvPr id="33" name="Group 32">
              <a:extLst>
                <a:ext uri="{FF2B5EF4-FFF2-40B4-BE49-F238E27FC236}">
                  <a16:creationId xmlns:a16="http://schemas.microsoft.com/office/drawing/2014/main" id="{B1A83D0D-0ECC-53F8-EBF7-601D0010EE59}"/>
                </a:ext>
              </a:extLst>
            </p:cNvPr>
            <p:cNvGrpSpPr/>
            <p:nvPr/>
          </p:nvGrpSpPr>
          <p:grpSpPr>
            <a:xfrm>
              <a:off x="680357" y="685800"/>
              <a:ext cx="560614" cy="158841"/>
              <a:chOff x="446314" y="370114"/>
              <a:chExt cx="653142" cy="185057"/>
            </a:xfrm>
          </p:grpSpPr>
          <p:sp>
            <p:nvSpPr>
              <p:cNvPr id="49" name="Oval 48">
                <a:extLst>
                  <a:ext uri="{FF2B5EF4-FFF2-40B4-BE49-F238E27FC236}">
                    <a16:creationId xmlns:a16="http://schemas.microsoft.com/office/drawing/2014/main" id="{AA5B211B-521D-6336-F0EE-D7E4104BAD0C}"/>
                  </a:ext>
                </a:extLst>
              </p:cNvPr>
              <p:cNvSpPr/>
              <p:nvPr/>
            </p:nvSpPr>
            <p:spPr>
              <a:xfrm>
                <a:off x="446314" y="370114"/>
                <a:ext cx="185057" cy="185057"/>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50" name="Oval 49">
                <a:extLst>
                  <a:ext uri="{FF2B5EF4-FFF2-40B4-BE49-F238E27FC236}">
                    <a16:creationId xmlns:a16="http://schemas.microsoft.com/office/drawing/2014/main" id="{B609AFCE-E2AC-475E-2DD6-3BB983FAC769}"/>
                  </a:ext>
                </a:extLst>
              </p:cNvPr>
              <p:cNvSpPr/>
              <p:nvPr/>
            </p:nvSpPr>
            <p:spPr>
              <a:xfrm>
                <a:off x="680357" y="370114"/>
                <a:ext cx="185057" cy="185057"/>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51" name="Oval 50">
                <a:extLst>
                  <a:ext uri="{FF2B5EF4-FFF2-40B4-BE49-F238E27FC236}">
                    <a16:creationId xmlns:a16="http://schemas.microsoft.com/office/drawing/2014/main" id="{74721C1E-AF83-2644-D680-0E3122936C05}"/>
                  </a:ext>
                </a:extLst>
              </p:cNvPr>
              <p:cNvSpPr/>
              <p:nvPr/>
            </p:nvSpPr>
            <p:spPr>
              <a:xfrm>
                <a:off x="914399" y="370114"/>
                <a:ext cx="185057" cy="185057"/>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grpSp>
        <p:sp>
          <p:nvSpPr>
            <p:cNvPr id="42" name="TextBox 41">
              <a:extLst>
                <a:ext uri="{FF2B5EF4-FFF2-40B4-BE49-F238E27FC236}">
                  <a16:creationId xmlns:a16="http://schemas.microsoft.com/office/drawing/2014/main" id="{D0B8CC06-3F41-33DA-DB30-F41333F32D9E}"/>
                </a:ext>
              </a:extLst>
            </p:cNvPr>
            <p:cNvSpPr txBox="1"/>
            <p:nvPr/>
          </p:nvSpPr>
          <p:spPr>
            <a:xfrm>
              <a:off x="680357" y="910787"/>
              <a:ext cx="3485452" cy="467182"/>
            </a:xfrm>
            <a:prstGeom prst="rect">
              <a:avLst/>
            </a:prstGeom>
            <a:noFill/>
          </p:spPr>
          <p:txBody>
            <a:bodyPr wrap="none" lIns="0" tIns="36576" rIns="0" bIns="0" rtlCol="0">
              <a:spAutoFit/>
            </a:bodyPr>
            <a:lstStyle/>
            <a:p>
              <a:pPr marL="0" marR="0" lvl="0" indent="0" defTabSz="914400" eaLnBrk="1" fontAlgn="auto" latinLnBrk="0" hangingPunct="1">
                <a:lnSpc>
                  <a:spcPct val="85000"/>
                </a:lnSpc>
                <a:spcBef>
                  <a:spcPts val="0"/>
                </a:spcBef>
                <a:spcAft>
                  <a:spcPts val="600"/>
                </a:spcAft>
                <a:buClr>
                  <a:srgbClr val="27ACAA"/>
                </a:buClr>
                <a:buSzPct val="70000"/>
                <a:buFontTx/>
                <a:buNone/>
                <a:tabLst/>
                <a:defRPr/>
              </a:pPr>
              <a:r>
                <a:rPr kumimoji="0" lang="en-IN" sz="2800" b="1" i="0" u="none" strike="noStrike" kern="0" cap="none" spc="0" normalizeH="0" baseline="0" noProof="0" dirty="0">
                  <a:ln>
                    <a:noFill/>
                  </a:ln>
                  <a:solidFill>
                    <a:srgbClr val="FFE600"/>
                  </a:solidFill>
                  <a:effectLst/>
                  <a:uLnTx/>
                  <a:uFillTx/>
                  <a:latin typeface="EYInterstate" panose="02000503020000020004" pitchFamily="2" charset="0"/>
                </a:rPr>
                <a:t>EY </a:t>
              </a:r>
              <a:r>
                <a:rPr kumimoji="0" lang="en-IN" sz="2800" b="1" i="0" u="none" strike="noStrike" kern="0" cap="none" spc="0" normalizeH="0" baseline="0" noProof="0" dirty="0" err="1">
                  <a:ln>
                    <a:noFill/>
                  </a:ln>
                  <a:solidFill>
                    <a:srgbClr val="FFE600"/>
                  </a:solidFill>
                  <a:effectLst/>
                  <a:uLnTx/>
                  <a:uFillTx/>
                  <a:latin typeface="EYInterstate" panose="02000503020000020004" pitchFamily="2" charset="0"/>
                </a:rPr>
                <a:t>Techathon</a:t>
              </a:r>
              <a:r>
                <a:rPr kumimoji="0" lang="en-IN" sz="2800" b="1" i="0" u="none" strike="noStrike" kern="0" cap="none" spc="0" normalizeH="0" baseline="0" noProof="0" dirty="0">
                  <a:ln>
                    <a:noFill/>
                  </a:ln>
                  <a:solidFill>
                    <a:srgbClr val="FFE600"/>
                  </a:solidFill>
                  <a:effectLst/>
                  <a:uLnTx/>
                  <a:uFillTx/>
                  <a:latin typeface="EYInterstate" panose="02000503020000020004" pitchFamily="2" charset="0"/>
                </a:rPr>
                <a:t> 5.0</a:t>
              </a:r>
            </a:p>
          </p:txBody>
        </p:sp>
        <p:sp>
          <p:nvSpPr>
            <p:cNvPr id="48" name="TextBox 47">
              <a:extLst>
                <a:ext uri="{FF2B5EF4-FFF2-40B4-BE49-F238E27FC236}">
                  <a16:creationId xmlns:a16="http://schemas.microsoft.com/office/drawing/2014/main" id="{A4316836-00F3-D734-AF63-0102BDFF2F9C}"/>
                </a:ext>
              </a:extLst>
            </p:cNvPr>
            <p:cNvSpPr txBox="1"/>
            <p:nvPr/>
          </p:nvSpPr>
          <p:spPr>
            <a:xfrm>
              <a:off x="680357" y="1366778"/>
              <a:ext cx="2226127" cy="627992"/>
            </a:xfrm>
            <a:prstGeom prst="rect">
              <a:avLst/>
            </a:prstGeom>
            <a:noFill/>
          </p:spPr>
          <p:txBody>
            <a:bodyPr wrap="none" lIns="0" tIns="36576" rIns="0" bIns="0" rtlCol="0">
              <a:spAutoFit/>
            </a:bodyPr>
            <a:lstStyle/>
            <a:p>
              <a:pPr marL="0" marR="0" lvl="0" indent="0" defTabSz="914400" eaLnBrk="1" fontAlgn="auto" latinLnBrk="0" hangingPunct="1">
                <a:lnSpc>
                  <a:spcPct val="85000"/>
                </a:lnSpc>
                <a:spcBef>
                  <a:spcPts val="0"/>
                </a:spcBef>
                <a:spcAft>
                  <a:spcPts val="0"/>
                </a:spcAft>
                <a:buClr>
                  <a:srgbClr val="27ACAA"/>
                </a:buClr>
                <a:buSzPct val="70000"/>
                <a:buFontTx/>
                <a:buNone/>
                <a:tabLst/>
                <a:defRPr/>
              </a:pPr>
              <a:r>
                <a:rPr kumimoji="0" lang="en-IN" b="0" i="1" u="none" strike="noStrike" kern="0" cap="none" spc="0" normalizeH="0" baseline="0" noProof="0" dirty="0">
                  <a:ln>
                    <a:noFill/>
                  </a:ln>
                  <a:solidFill>
                    <a:srgbClr val="FFFFFF"/>
                  </a:solidFill>
                  <a:effectLst/>
                  <a:uLnTx/>
                  <a:uFillTx/>
                  <a:latin typeface="EYInterstate Light"/>
                </a:rPr>
                <a:t>Harnessing AI to </a:t>
              </a:r>
            </a:p>
            <a:p>
              <a:pPr marL="0" marR="0" lvl="0" indent="0" defTabSz="914400" eaLnBrk="1" fontAlgn="auto" latinLnBrk="0" hangingPunct="1">
                <a:lnSpc>
                  <a:spcPct val="85000"/>
                </a:lnSpc>
                <a:spcBef>
                  <a:spcPts val="0"/>
                </a:spcBef>
                <a:spcAft>
                  <a:spcPts val="0"/>
                </a:spcAft>
                <a:buClr>
                  <a:srgbClr val="27ACAA"/>
                </a:buClr>
                <a:buSzPct val="70000"/>
                <a:buFontTx/>
                <a:buNone/>
                <a:tabLst/>
                <a:defRPr/>
              </a:pPr>
              <a:r>
                <a:rPr kumimoji="0" lang="en-IN" b="0" i="1" u="none" strike="noStrike" kern="0" cap="none" spc="0" normalizeH="0" baseline="0" noProof="0" dirty="0">
                  <a:ln>
                    <a:noFill/>
                  </a:ln>
                  <a:solidFill>
                    <a:srgbClr val="FFFFFF"/>
                  </a:solidFill>
                  <a:effectLst/>
                  <a:uLnTx/>
                  <a:uFillTx/>
                  <a:latin typeface="EYInterstate Light"/>
                </a:rPr>
                <a:t>transform </a:t>
              </a:r>
              <a:r>
                <a:rPr kumimoji="0" lang="en-IN" b="0" i="1" u="none" strike="noStrike" kern="0" cap="none" spc="0" normalizeH="0" baseline="0" noProof="0" dirty="0">
                  <a:ln>
                    <a:noFill/>
                  </a:ln>
                  <a:solidFill>
                    <a:srgbClr val="FFE600"/>
                  </a:solidFill>
                  <a:effectLst/>
                  <a:uLnTx/>
                  <a:uFillTx/>
                  <a:latin typeface="EYInterstate Light"/>
                </a:rPr>
                <a:t>Bharat</a:t>
              </a:r>
            </a:p>
          </p:txBody>
        </p:sp>
      </p:grpSp>
      <p:sp>
        <p:nvSpPr>
          <p:cNvPr id="53" name="TextBox 52">
            <a:extLst>
              <a:ext uri="{FF2B5EF4-FFF2-40B4-BE49-F238E27FC236}">
                <a16:creationId xmlns:a16="http://schemas.microsoft.com/office/drawing/2014/main" id="{15FF2236-CDF6-A2EC-2F47-B8FC905FFDA2}"/>
              </a:ext>
            </a:extLst>
          </p:cNvPr>
          <p:cNvSpPr txBox="1"/>
          <p:nvPr/>
        </p:nvSpPr>
        <p:spPr>
          <a:xfrm>
            <a:off x="5151221" y="4986124"/>
            <a:ext cx="6508890" cy="1077218"/>
          </a:xfrm>
          <a:prstGeom prst="rect">
            <a:avLst/>
          </a:prstGeom>
          <a:noFill/>
        </p:spPr>
        <p:txBody>
          <a:bodyPr wrap="square">
            <a:spAutoFit/>
          </a:bodyPr>
          <a:lstStyle/>
          <a:p>
            <a:r>
              <a:rPr lang="en-IN" sz="1600" b="0" i="0" dirty="0">
                <a:solidFill>
                  <a:schemeClr val="bg1"/>
                </a:solidFill>
                <a:effectLst/>
                <a:latin typeface="+mj-lt"/>
              </a:rPr>
              <a:t>With </a:t>
            </a:r>
            <a:r>
              <a:rPr lang="en-IN" sz="1600" b="0" i="0" dirty="0" err="1">
                <a:solidFill>
                  <a:schemeClr val="bg1"/>
                </a:solidFill>
                <a:effectLst/>
                <a:latin typeface="+mj-lt"/>
              </a:rPr>
              <a:t>Techathon</a:t>
            </a:r>
            <a:r>
              <a:rPr lang="en-IN" sz="1600" b="0" i="0" dirty="0">
                <a:solidFill>
                  <a:schemeClr val="bg1"/>
                </a:solidFill>
                <a:effectLst/>
                <a:latin typeface="+mj-lt"/>
              </a:rPr>
              <a:t> 5.0, participants will tackle community and business issues for the greater good, making a real impact.  We are calling students to harness the power of AI to address real-world challenges and drive Bharat’s progress. </a:t>
            </a:r>
            <a:endParaRPr lang="en-IN" sz="1600" dirty="0">
              <a:solidFill>
                <a:schemeClr val="bg1"/>
              </a:solidFill>
              <a:latin typeface="+mj-lt"/>
            </a:endParaRPr>
          </a:p>
        </p:txBody>
      </p:sp>
      <p:grpSp>
        <p:nvGrpSpPr>
          <p:cNvPr id="58" name="Group 57">
            <a:extLst>
              <a:ext uri="{FF2B5EF4-FFF2-40B4-BE49-F238E27FC236}">
                <a16:creationId xmlns:a16="http://schemas.microsoft.com/office/drawing/2014/main" id="{B61B50C3-BFBB-E982-0E88-D51164A0BDB1}"/>
              </a:ext>
            </a:extLst>
          </p:cNvPr>
          <p:cNvGrpSpPr/>
          <p:nvPr/>
        </p:nvGrpSpPr>
        <p:grpSpPr>
          <a:xfrm>
            <a:off x="586997" y="472114"/>
            <a:ext cx="453344" cy="128448"/>
            <a:chOff x="939476" y="5147878"/>
            <a:chExt cx="453344" cy="128448"/>
          </a:xfrm>
        </p:grpSpPr>
        <p:sp>
          <p:nvSpPr>
            <p:cNvPr id="59" name="Oval 58">
              <a:extLst>
                <a:ext uri="{FF2B5EF4-FFF2-40B4-BE49-F238E27FC236}">
                  <a16:creationId xmlns:a16="http://schemas.microsoft.com/office/drawing/2014/main" id="{1F7CA2D7-BEDE-AD78-8E35-72FC39985F67}"/>
                </a:ext>
              </a:extLst>
            </p:cNvPr>
            <p:cNvSpPr/>
            <p:nvPr/>
          </p:nvSpPr>
          <p:spPr>
            <a:xfrm>
              <a:off x="939476"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60" name="Oval 59">
              <a:extLst>
                <a:ext uri="{FF2B5EF4-FFF2-40B4-BE49-F238E27FC236}">
                  <a16:creationId xmlns:a16="http://schemas.microsoft.com/office/drawing/2014/main" id="{4421B242-4178-882D-FDB6-4A53A06E6D84}"/>
                </a:ext>
              </a:extLst>
            </p:cNvPr>
            <p:cNvSpPr/>
            <p:nvPr/>
          </p:nvSpPr>
          <p:spPr>
            <a:xfrm>
              <a:off x="1101925"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61" name="Oval 60">
              <a:extLst>
                <a:ext uri="{FF2B5EF4-FFF2-40B4-BE49-F238E27FC236}">
                  <a16:creationId xmlns:a16="http://schemas.microsoft.com/office/drawing/2014/main" id="{65EDBBC0-D7C0-3EDA-28F2-DD1BBA3F4219}"/>
                </a:ext>
              </a:extLst>
            </p:cNvPr>
            <p:cNvSpPr/>
            <p:nvPr/>
          </p:nvSpPr>
          <p:spPr>
            <a:xfrm>
              <a:off x="1264372"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grpSp>
    </p:spTree>
    <p:extLst>
      <p:ext uri="{BB962C8B-B14F-4D97-AF65-F5344CB8AC3E}">
        <p14:creationId xmlns:p14="http://schemas.microsoft.com/office/powerpoint/2010/main" val="11115850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78EEEBA1-8BA7-BABF-A122-77B9901E1429}"/>
              </a:ext>
            </a:extLst>
          </p:cNvPr>
          <p:cNvGrpSpPr/>
          <p:nvPr/>
        </p:nvGrpSpPr>
        <p:grpSpPr>
          <a:xfrm>
            <a:off x="547669" y="1552996"/>
            <a:ext cx="10514030" cy="5141206"/>
            <a:chOff x="-6392146" y="2725484"/>
            <a:chExt cx="21536414" cy="10530990"/>
          </a:xfrm>
        </p:grpSpPr>
        <p:pic>
          <p:nvPicPr>
            <p:cNvPr id="7" name="Picture 6" descr="A digital scale with lights&#10;&#10;Description automatically generated with medium confidence">
              <a:extLst>
                <a:ext uri="{FF2B5EF4-FFF2-40B4-BE49-F238E27FC236}">
                  <a16:creationId xmlns:a16="http://schemas.microsoft.com/office/drawing/2014/main" id="{79065DF9-A9AA-F342-B53A-DDC12F3C07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189" y="8017724"/>
              <a:ext cx="7143750" cy="5238750"/>
            </a:xfrm>
            <a:prstGeom prst="rect">
              <a:avLst/>
            </a:prstGeom>
          </p:spPr>
        </p:pic>
        <p:pic>
          <p:nvPicPr>
            <p:cNvPr id="9" name="Picture 8" descr="A row of books on a shelf&#10;&#10;Description automatically generated">
              <a:extLst>
                <a:ext uri="{FF2B5EF4-FFF2-40B4-BE49-F238E27FC236}">
                  <a16:creationId xmlns:a16="http://schemas.microsoft.com/office/drawing/2014/main" id="{A592B8C3-2BE6-9D8C-753F-00D61F865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187" y="2725484"/>
              <a:ext cx="7143750" cy="5238750"/>
            </a:xfrm>
            <a:prstGeom prst="rect">
              <a:avLst/>
            </a:prstGeom>
          </p:spPr>
        </p:pic>
        <p:pic>
          <p:nvPicPr>
            <p:cNvPr id="11" name="Picture 10" descr="A bag of money with a dollar sign&#10;&#10;Description automatically generated">
              <a:extLst>
                <a:ext uri="{FF2B5EF4-FFF2-40B4-BE49-F238E27FC236}">
                  <a16:creationId xmlns:a16="http://schemas.microsoft.com/office/drawing/2014/main" id="{61C65879-6AF1-12BA-706F-C161094938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00518" y="8017724"/>
              <a:ext cx="7143750" cy="5238750"/>
            </a:xfrm>
            <a:prstGeom prst="rect">
              <a:avLst/>
            </a:prstGeom>
          </p:spPr>
        </p:pic>
        <p:pic>
          <p:nvPicPr>
            <p:cNvPr id="31" name="Picture 30" descr="A hands shaking with glowing dots&#10;&#10;Description automatically generated">
              <a:extLst>
                <a:ext uri="{FF2B5EF4-FFF2-40B4-BE49-F238E27FC236}">
                  <a16:creationId xmlns:a16="http://schemas.microsoft.com/office/drawing/2014/main" id="{488C6601-B7FC-AF80-CFCE-EA4FA3369B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2146" y="8017724"/>
              <a:ext cx="7143750" cy="5238750"/>
            </a:xfrm>
            <a:prstGeom prst="rect">
              <a:avLst/>
            </a:prstGeom>
          </p:spPr>
        </p:pic>
      </p:grpSp>
      <p:pic>
        <p:nvPicPr>
          <p:cNvPr id="23" name="Picture 22">
            <a:extLst>
              <a:ext uri="{FF2B5EF4-FFF2-40B4-BE49-F238E27FC236}">
                <a16:creationId xmlns:a16="http://schemas.microsoft.com/office/drawing/2014/main" id="{807CDC85-E270-9EB1-2A79-7BD9293FAD82}"/>
              </a:ext>
            </a:extLst>
          </p:cNvPr>
          <p:cNvPicPr>
            <a:picLocks noChangeAspect="1"/>
          </p:cNvPicPr>
          <p:nvPr/>
        </p:nvPicPr>
        <p:blipFill>
          <a:blip r:embed="rId6"/>
          <a:stretch>
            <a:fillRect/>
          </a:stretch>
        </p:blipFill>
        <p:spPr>
          <a:xfrm>
            <a:off x="340026" y="500149"/>
            <a:ext cx="3056025" cy="1051014"/>
          </a:xfrm>
          <a:prstGeom prst="rect">
            <a:avLst/>
          </a:prstGeom>
        </p:spPr>
      </p:pic>
      <p:pic>
        <p:nvPicPr>
          <p:cNvPr id="32" name="Picture 31" descr="A pill with a red light on it&#10;&#10;Description automatically generated">
            <a:extLst>
              <a:ext uri="{FF2B5EF4-FFF2-40B4-BE49-F238E27FC236}">
                <a16:creationId xmlns:a16="http://schemas.microsoft.com/office/drawing/2014/main" id="{2470A942-81B4-102E-FC81-68F42360207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74137" y="1552996"/>
            <a:ext cx="3487563" cy="2557546"/>
          </a:xfrm>
          <a:prstGeom prst="rect">
            <a:avLst/>
          </a:prstGeom>
        </p:spPr>
      </p:pic>
      <p:grpSp>
        <p:nvGrpSpPr>
          <p:cNvPr id="33" name="Group 32">
            <a:extLst>
              <a:ext uri="{FF2B5EF4-FFF2-40B4-BE49-F238E27FC236}">
                <a16:creationId xmlns:a16="http://schemas.microsoft.com/office/drawing/2014/main" id="{979A3295-B0D4-8822-0F3C-6AD08DFB1EA1}"/>
              </a:ext>
            </a:extLst>
          </p:cNvPr>
          <p:cNvGrpSpPr/>
          <p:nvPr/>
        </p:nvGrpSpPr>
        <p:grpSpPr>
          <a:xfrm>
            <a:off x="547670" y="1526882"/>
            <a:ext cx="3487563" cy="2557546"/>
            <a:chOff x="7574137" y="4136656"/>
            <a:chExt cx="3487563" cy="2557546"/>
          </a:xfrm>
        </p:grpSpPr>
        <p:sp>
          <p:nvSpPr>
            <p:cNvPr id="34" name="Rectangle 33">
              <a:extLst>
                <a:ext uri="{FF2B5EF4-FFF2-40B4-BE49-F238E27FC236}">
                  <a16:creationId xmlns:a16="http://schemas.microsoft.com/office/drawing/2014/main" id="{133740E3-7996-FED1-D5AF-D268A0EB2CCF}"/>
                </a:ext>
              </a:extLst>
            </p:cNvPr>
            <p:cNvSpPr/>
            <p:nvPr/>
          </p:nvSpPr>
          <p:spPr>
            <a:xfrm>
              <a:off x="7574137" y="4136656"/>
              <a:ext cx="3487563" cy="2557546"/>
            </a:xfrm>
            <a:prstGeom prst="rect">
              <a:avLst/>
            </a:prstGeom>
            <a:solidFill>
              <a:schemeClr val="tx2">
                <a:lumMod val="75000"/>
                <a:lumOff val="2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200" dirty="0">
                <a:solidFill>
                  <a:schemeClr val="tx1"/>
                </a:solidFill>
              </a:endParaRPr>
            </a:p>
          </p:txBody>
        </p:sp>
        <p:sp>
          <p:nvSpPr>
            <p:cNvPr id="35" name="TextBox 34">
              <a:extLst>
                <a:ext uri="{FF2B5EF4-FFF2-40B4-BE49-F238E27FC236}">
                  <a16:creationId xmlns:a16="http://schemas.microsoft.com/office/drawing/2014/main" id="{0B006B5B-8FAE-C3C3-A8D3-AA746A83EDB0}"/>
                </a:ext>
              </a:extLst>
            </p:cNvPr>
            <p:cNvSpPr txBox="1"/>
            <p:nvPr/>
          </p:nvSpPr>
          <p:spPr>
            <a:xfrm>
              <a:off x="7786561" y="4791964"/>
              <a:ext cx="2926358" cy="1323439"/>
            </a:xfrm>
            <a:prstGeom prst="rect">
              <a:avLst/>
            </a:prstGeom>
            <a:noFill/>
          </p:spPr>
          <p:txBody>
            <a:bodyPr wrap="square">
              <a:spAutoFit/>
            </a:bodyPr>
            <a:lstStyle/>
            <a:p>
              <a:pPr>
                <a:spcBef>
                  <a:spcPts val="600"/>
                </a:spcBef>
                <a:spcAft>
                  <a:spcPts val="600"/>
                </a:spcAft>
              </a:pPr>
              <a:r>
                <a:rPr lang="en-IN" sz="1600" dirty="0">
                  <a:solidFill>
                    <a:schemeClr val="bg1"/>
                  </a:solidFill>
                  <a:effectLst/>
                  <a:latin typeface="+mj-lt"/>
                  <a:ea typeface="Calibri" panose="020F0502020204030204" pitchFamily="34" charset="0"/>
                  <a:cs typeface="Times New Roman" panose="02020603050405020304" pitchFamily="18" charset="0"/>
                </a:rPr>
                <a:t>In a world dominated by Gen AI, </a:t>
              </a:r>
              <a:r>
                <a:rPr lang="en-IN" sz="1600" dirty="0" err="1">
                  <a:solidFill>
                    <a:schemeClr val="bg1"/>
                  </a:solidFill>
                  <a:effectLst/>
                  <a:latin typeface="+mj-lt"/>
                  <a:ea typeface="Calibri" panose="020F0502020204030204" pitchFamily="34" charset="0"/>
                  <a:cs typeface="Times New Roman" panose="02020603050405020304" pitchFamily="18" charset="0"/>
                </a:rPr>
                <a:t>Techathon</a:t>
              </a:r>
              <a:r>
                <a:rPr lang="en-IN" sz="1600" dirty="0">
                  <a:solidFill>
                    <a:schemeClr val="bg1"/>
                  </a:solidFill>
                  <a:effectLst/>
                  <a:latin typeface="+mj-lt"/>
                  <a:ea typeface="Calibri" panose="020F0502020204030204" pitchFamily="34" charset="0"/>
                  <a:cs typeface="Times New Roman" panose="02020603050405020304" pitchFamily="18" charset="0"/>
                </a:rPr>
                <a:t> 5.0 aims to unlock the versatility and potential of this technology </a:t>
              </a:r>
              <a:r>
                <a:rPr lang="en-IN" sz="1600" dirty="0">
                  <a:solidFill>
                    <a:srgbClr val="FFE600"/>
                  </a:solidFill>
                  <a:effectLst/>
                  <a:latin typeface="+mj-lt"/>
                  <a:ea typeface="Calibri" panose="020F0502020204030204" pitchFamily="34" charset="0"/>
                  <a:cs typeface="Times New Roman" panose="02020603050405020304" pitchFamily="18" charset="0"/>
                </a:rPr>
                <a:t>across </a:t>
              </a:r>
              <a:r>
                <a:rPr lang="en-IN" sz="1600" dirty="0">
                  <a:solidFill>
                    <a:srgbClr val="FFE600"/>
                  </a:solidFill>
                  <a:latin typeface="+mj-lt"/>
                  <a:ea typeface="Calibri" panose="020F0502020204030204" pitchFamily="34" charset="0"/>
                  <a:cs typeface="Times New Roman" panose="02020603050405020304" pitchFamily="18" charset="0"/>
                </a:rPr>
                <a:t>5</a:t>
              </a:r>
              <a:r>
                <a:rPr lang="en-IN" sz="1600" dirty="0">
                  <a:solidFill>
                    <a:srgbClr val="FFE600"/>
                  </a:solidFill>
                  <a:effectLst/>
                  <a:latin typeface="+mj-lt"/>
                  <a:ea typeface="Calibri" panose="020F0502020204030204" pitchFamily="34" charset="0"/>
                  <a:cs typeface="Times New Roman" panose="02020603050405020304" pitchFamily="18" charset="0"/>
                </a:rPr>
                <a:t> crucial sectors</a:t>
              </a:r>
            </a:p>
          </p:txBody>
        </p:sp>
      </p:grpSp>
      <p:sp>
        <p:nvSpPr>
          <p:cNvPr id="36" name="Title 1">
            <a:extLst>
              <a:ext uri="{FF2B5EF4-FFF2-40B4-BE49-F238E27FC236}">
                <a16:creationId xmlns:a16="http://schemas.microsoft.com/office/drawing/2014/main" id="{FD0CE0E8-AF2F-0BDD-FBEA-818C7B553618}"/>
              </a:ext>
            </a:extLst>
          </p:cNvPr>
          <p:cNvSpPr txBox="1">
            <a:spLocks/>
          </p:cNvSpPr>
          <p:nvPr/>
        </p:nvSpPr>
        <p:spPr>
          <a:xfrm>
            <a:off x="4060904" y="693683"/>
            <a:ext cx="7056272" cy="529885"/>
          </a:xfrm>
          <a:prstGeom prst="rect">
            <a:avLst/>
          </a:prstGeom>
        </p:spPr>
        <p:txBody>
          <a:bodyPr vert="horz" lIns="0" tIns="0" rIns="0" bIns="0" rtlCol="0" anchor="t" anchorCtr="0">
            <a:noAutofit/>
          </a:bodyPr>
          <a:lstStyle>
            <a:lvl1pPr algn="l" defTabSz="913486" rtl="0" eaLnBrk="1" latinLnBrk="0" hangingPunct="1">
              <a:lnSpc>
                <a:spcPct val="85000"/>
              </a:lnSpc>
              <a:spcBef>
                <a:spcPct val="0"/>
              </a:spcBef>
              <a:buNone/>
              <a:defRPr sz="2998" b="0" kern="1200">
                <a:solidFill>
                  <a:srgbClr val="404040"/>
                </a:solidFill>
                <a:latin typeface="EYInterstate Light" panose="02000506000000020004" pitchFamily="2" charset="0"/>
                <a:ea typeface="+mj-ea"/>
                <a:cs typeface="Arial" pitchFamily="34" charset="0"/>
              </a:defRPr>
            </a:lvl1pPr>
          </a:lstStyle>
          <a:p>
            <a:r>
              <a:rPr lang="en-IN" sz="3400" dirty="0">
                <a:solidFill>
                  <a:srgbClr val="FFE600"/>
                </a:solidFill>
                <a:latin typeface="+mj-lt"/>
              </a:rPr>
              <a:t>Problem Statements</a:t>
            </a:r>
          </a:p>
        </p:txBody>
      </p:sp>
      <p:sp>
        <p:nvSpPr>
          <p:cNvPr id="37" name="Rectangle 36">
            <a:extLst>
              <a:ext uri="{FF2B5EF4-FFF2-40B4-BE49-F238E27FC236}">
                <a16:creationId xmlns:a16="http://schemas.microsoft.com/office/drawing/2014/main" id="{33E53482-6A9F-E847-0EF6-28F46F16A914}"/>
              </a:ext>
            </a:extLst>
          </p:cNvPr>
          <p:cNvSpPr/>
          <p:nvPr/>
        </p:nvSpPr>
        <p:spPr>
          <a:xfrm>
            <a:off x="4060904" y="1207294"/>
            <a:ext cx="7000795" cy="45719"/>
          </a:xfrm>
          <a:prstGeom prst="rect">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IN" sz="1200" dirty="0">
              <a:solidFill>
                <a:schemeClr val="tx1"/>
              </a:solidFill>
            </a:endParaRPr>
          </a:p>
        </p:txBody>
      </p:sp>
    </p:spTree>
    <p:extLst>
      <p:ext uri="{BB962C8B-B14F-4D97-AF65-F5344CB8AC3E}">
        <p14:creationId xmlns:p14="http://schemas.microsoft.com/office/powerpoint/2010/main" val="32033789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9">
            <a:extLst>
              <a:ext uri="{FF2B5EF4-FFF2-40B4-BE49-F238E27FC236}">
                <a16:creationId xmlns:a16="http://schemas.microsoft.com/office/drawing/2014/main" id="{4B059BC6-280F-6CDF-9EE3-478ECD10C243}"/>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9392" t="38110" r="-1240"/>
          <a:stretch/>
        </p:blipFill>
        <p:spPr>
          <a:xfrm>
            <a:off x="3173" y="1786"/>
            <a:ext cx="4222756" cy="4225624"/>
          </a:xfrm>
          <a:prstGeom prst="rect">
            <a:avLst/>
          </a:prstGeom>
        </p:spPr>
      </p:pic>
      <p:pic>
        <p:nvPicPr>
          <p:cNvPr id="4" name="Picture 3">
            <a:extLst>
              <a:ext uri="{FF2B5EF4-FFF2-40B4-BE49-F238E27FC236}">
                <a16:creationId xmlns:a16="http://schemas.microsoft.com/office/drawing/2014/main" id="{E98EDAD9-B19A-5ABA-932E-F4E24267097A}"/>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031884" y="0"/>
            <a:ext cx="7163291" cy="6856214"/>
          </a:xfrm>
          <a:custGeom>
            <a:avLst/>
            <a:gdLst>
              <a:gd name="connsiteX0" fmla="*/ 1101355 w 7177464"/>
              <a:gd name="connsiteY0" fmla="*/ 0 h 6836062"/>
              <a:gd name="connsiteX1" fmla="*/ 7177464 w 7177464"/>
              <a:gd name="connsiteY1" fmla="*/ 0 h 6836062"/>
              <a:gd name="connsiteX2" fmla="*/ 7177464 w 7177464"/>
              <a:gd name="connsiteY2" fmla="*/ 6836062 h 6836062"/>
              <a:gd name="connsiteX3" fmla="*/ 1101382 w 7177464"/>
              <a:gd name="connsiteY3" fmla="*/ 6836062 h 6836062"/>
              <a:gd name="connsiteX4" fmla="*/ 1005590 w 7177464"/>
              <a:gd name="connsiteY4" fmla="*/ 6821443 h 6836062"/>
              <a:gd name="connsiteX5" fmla="*/ 0 w 7177464"/>
              <a:gd name="connsiteY5" fmla="*/ 5587626 h 6836062"/>
              <a:gd name="connsiteX6" fmla="*/ 0 w 7177464"/>
              <a:gd name="connsiteY6" fmla="*/ 1248432 h 6836062"/>
              <a:gd name="connsiteX7" fmla="*/ 1005590 w 7177464"/>
              <a:gd name="connsiteY7" fmla="*/ 14616 h 683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77464" h="6836062">
                <a:moveTo>
                  <a:pt x="1101355" y="0"/>
                </a:moveTo>
                <a:lnTo>
                  <a:pt x="7177464" y="0"/>
                </a:lnTo>
                <a:lnTo>
                  <a:pt x="7177464" y="6836062"/>
                </a:lnTo>
                <a:lnTo>
                  <a:pt x="1101382" y="6836062"/>
                </a:lnTo>
                <a:lnTo>
                  <a:pt x="1005590" y="6821443"/>
                </a:lnTo>
                <a:cubicBezTo>
                  <a:pt x="431701" y="6704008"/>
                  <a:pt x="0" y="6196232"/>
                  <a:pt x="0" y="5587626"/>
                </a:cubicBezTo>
                <a:lnTo>
                  <a:pt x="0" y="1248432"/>
                </a:lnTo>
                <a:cubicBezTo>
                  <a:pt x="0" y="639827"/>
                  <a:pt x="431701" y="132050"/>
                  <a:pt x="1005590" y="14616"/>
                </a:cubicBezTo>
                <a:close/>
              </a:path>
            </a:pathLst>
          </a:custGeom>
        </p:spPr>
      </p:pic>
      <p:grpSp>
        <p:nvGrpSpPr>
          <p:cNvPr id="5" name="Group 4">
            <a:extLst>
              <a:ext uri="{FF2B5EF4-FFF2-40B4-BE49-F238E27FC236}">
                <a16:creationId xmlns:a16="http://schemas.microsoft.com/office/drawing/2014/main" id="{A6D60498-2AC5-5A12-4AA0-B67B38A7A5D2}"/>
              </a:ext>
            </a:extLst>
          </p:cNvPr>
          <p:cNvGrpSpPr/>
          <p:nvPr/>
        </p:nvGrpSpPr>
        <p:grpSpPr>
          <a:xfrm>
            <a:off x="268742" y="277869"/>
            <a:ext cx="4422811" cy="6295850"/>
            <a:chOff x="265567" y="276228"/>
            <a:chExt cx="4422811" cy="6299128"/>
          </a:xfrm>
        </p:grpSpPr>
        <p:cxnSp>
          <p:nvCxnSpPr>
            <p:cNvPr id="17" name="Straight Connector 16">
              <a:extLst>
                <a:ext uri="{FF2B5EF4-FFF2-40B4-BE49-F238E27FC236}">
                  <a16:creationId xmlns:a16="http://schemas.microsoft.com/office/drawing/2014/main" id="{5D6A0FB3-116E-760C-B8F5-2817EBCFA4AF}"/>
                </a:ext>
              </a:extLst>
            </p:cNvPr>
            <p:cNvCxnSpPr>
              <a:cxnSpLocks/>
            </p:cNvCxnSpPr>
            <p:nvPr/>
          </p:nvCxnSpPr>
          <p:spPr>
            <a:xfrm>
              <a:off x="265567" y="636196"/>
              <a:ext cx="0" cy="5652447"/>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sp>
          <p:nvSpPr>
            <p:cNvPr id="18" name="Graphic 22">
              <a:extLst>
                <a:ext uri="{FF2B5EF4-FFF2-40B4-BE49-F238E27FC236}">
                  <a16:creationId xmlns:a16="http://schemas.microsoft.com/office/drawing/2014/main" id="{79F26F15-2424-04ED-A85A-F892F54A8412}"/>
                </a:ext>
              </a:extLst>
            </p:cNvPr>
            <p:cNvSpPr/>
            <p:nvPr/>
          </p:nvSpPr>
          <p:spPr>
            <a:xfrm rot="5400000">
              <a:off x="167361" y="374434"/>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sp>
          <p:nvSpPr>
            <p:cNvPr id="19" name="Graphic 22">
              <a:extLst>
                <a:ext uri="{FF2B5EF4-FFF2-40B4-BE49-F238E27FC236}">
                  <a16:creationId xmlns:a16="http://schemas.microsoft.com/office/drawing/2014/main" id="{CDD8BCD4-0DE0-D1B6-FE0F-74FF26822F3B}"/>
                </a:ext>
              </a:extLst>
            </p:cNvPr>
            <p:cNvSpPr/>
            <p:nvPr/>
          </p:nvSpPr>
          <p:spPr>
            <a:xfrm rot="16200000" flipV="1">
              <a:off x="167361" y="6262156"/>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cxnSp>
          <p:nvCxnSpPr>
            <p:cNvPr id="20" name="Straight Connector 19">
              <a:extLst>
                <a:ext uri="{FF2B5EF4-FFF2-40B4-BE49-F238E27FC236}">
                  <a16:creationId xmlns:a16="http://schemas.microsoft.com/office/drawing/2014/main" id="{324C9B2D-3840-7C8A-10B1-6D005EA72E98}"/>
                </a:ext>
              </a:extLst>
            </p:cNvPr>
            <p:cNvCxnSpPr>
              <a:cxnSpLocks/>
            </p:cNvCxnSpPr>
            <p:nvPr/>
          </p:nvCxnSpPr>
          <p:spPr>
            <a:xfrm flipH="1">
              <a:off x="463416" y="276228"/>
              <a:ext cx="422496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CDF3251-08C3-DB13-A4C0-58FC56B651AF}"/>
                </a:ext>
              </a:extLst>
            </p:cNvPr>
            <p:cNvCxnSpPr>
              <a:cxnSpLocks/>
            </p:cNvCxnSpPr>
            <p:nvPr/>
          </p:nvCxnSpPr>
          <p:spPr>
            <a:xfrm flipH="1">
              <a:off x="463416" y="6575356"/>
              <a:ext cx="422496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grpSp>
      <p:sp>
        <p:nvSpPr>
          <p:cNvPr id="7" name="Rectangle: Rounded Corners 6">
            <a:extLst>
              <a:ext uri="{FF2B5EF4-FFF2-40B4-BE49-F238E27FC236}">
                <a16:creationId xmlns:a16="http://schemas.microsoft.com/office/drawing/2014/main" id="{B277B5D7-04E7-545F-2E5F-C5F5830C09B8}"/>
              </a:ext>
            </a:extLst>
          </p:cNvPr>
          <p:cNvSpPr/>
          <p:nvPr/>
        </p:nvSpPr>
        <p:spPr>
          <a:xfrm>
            <a:off x="620557" y="4358903"/>
            <a:ext cx="1024501" cy="25187"/>
          </a:xfrm>
          <a:prstGeom prst="roundRect">
            <a:avLst>
              <a:gd name="adj" fmla="val 50000"/>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43"/>
            <a:endParaRPr lang="en-IN" sz="1199" dirty="0">
              <a:solidFill>
                <a:srgbClr val="2E2E38"/>
              </a:solidFill>
              <a:latin typeface="EYInterstate Light"/>
            </a:endParaRPr>
          </a:p>
        </p:txBody>
      </p:sp>
      <p:grpSp>
        <p:nvGrpSpPr>
          <p:cNvPr id="8" name="Group 7">
            <a:extLst>
              <a:ext uri="{FF2B5EF4-FFF2-40B4-BE49-F238E27FC236}">
                <a16:creationId xmlns:a16="http://schemas.microsoft.com/office/drawing/2014/main" id="{5D9CA4B2-B454-2779-8535-44355971AB59}"/>
              </a:ext>
            </a:extLst>
          </p:cNvPr>
          <p:cNvGrpSpPr/>
          <p:nvPr/>
        </p:nvGrpSpPr>
        <p:grpSpPr>
          <a:xfrm flipH="1">
            <a:off x="5144565" y="277869"/>
            <a:ext cx="6778081" cy="6295850"/>
            <a:chOff x="265567" y="276228"/>
            <a:chExt cx="6778081" cy="6299128"/>
          </a:xfrm>
        </p:grpSpPr>
        <p:cxnSp>
          <p:nvCxnSpPr>
            <p:cNvPr id="12" name="Straight Connector 11">
              <a:extLst>
                <a:ext uri="{FF2B5EF4-FFF2-40B4-BE49-F238E27FC236}">
                  <a16:creationId xmlns:a16="http://schemas.microsoft.com/office/drawing/2014/main" id="{D47532FE-C9CC-A3C8-6209-74FCA3AE9A0A}"/>
                </a:ext>
              </a:extLst>
            </p:cNvPr>
            <p:cNvCxnSpPr>
              <a:cxnSpLocks/>
            </p:cNvCxnSpPr>
            <p:nvPr/>
          </p:nvCxnSpPr>
          <p:spPr>
            <a:xfrm>
              <a:off x="265567" y="636196"/>
              <a:ext cx="0" cy="5652447"/>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Graphic 22">
              <a:extLst>
                <a:ext uri="{FF2B5EF4-FFF2-40B4-BE49-F238E27FC236}">
                  <a16:creationId xmlns:a16="http://schemas.microsoft.com/office/drawing/2014/main" id="{1E81EDCF-8632-0B3D-162C-AF02235BC285}"/>
                </a:ext>
              </a:extLst>
            </p:cNvPr>
            <p:cNvSpPr/>
            <p:nvPr/>
          </p:nvSpPr>
          <p:spPr>
            <a:xfrm rot="5400000">
              <a:off x="167361" y="374434"/>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sp>
          <p:nvSpPr>
            <p:cNvPr id="14" name="Graphic 22">
              <a:extLst>
                <a:ext uri="{FF2B5EF4-FFF2-40B4-BE49-F238E27FC236}">
                  <a16:creationId xmlns:a16="http://schemas.microsoft.com/office/drawing/2014/main" id="{B88EC409-DE27-F105-EB22-905349904AB7}"/>
                </a:ext>
              </a:extLst>
            </p:cNvPr>
            <p:cNvSpPr/>
            <p:nvPr/>
          </p:nvSpPr>
          <p:spPr>
            <a:xfrm rot="16200000" flipV="1">
              <a:off x="167361" y="6262156"/>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cxnSp>
          <p:nvCxnSpPr>
            <p:cNvPr id="15" name="Straight Connector 14">
              <a:extLst>
                <a:ext uri="{FF2B5EF4-FFF2-40B4-BE49-F238E27FC236}">
                  <a16:creationId xmlns:a16="http://schemas.microsoft.com/office/drawing/2014/main" id="{4D5745F6-DFD4-41B1-605D-12574399691D}"/>
                </a:ext>
              </a:extLst>
            </p:cNvPr>
            <p:cNvCxnSpPr>
              <a:cxnSpLocks/>
            </p:cNvCxnSpPr>
            <p:nvPr/>
          </p:nvCxnSpPr>
          <p:spPr>
            <a:xfrm flipH="1">
              <a:off x="463416" y="276228"/>
              <a:ext cx="6317765"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C4E727B-1718-3163-C33E-4258375489AD}"/>
                </a:ext>
              </a:extLst>
            </p:cNvPr>
            <p:cNvCxnSpPr>
              <a:cxnSpLocks/>
            </p:cNvCxnSpPr>
            <p:nvPr/>
          </p:nvCxnSpPr>
          <p:spPr>
            <a:xfrm flipH="1">
              <a:off x="463416" y="6575356"/>
              <a:ext cx="658023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grpSp>
      <p:pic>
        <p:nvPicPr>
          <p:cNvPr id="9" name="Graphic 7">
            <a:extLst>
              <a:ext uri="{FF2B5EF4-FFF2-40B4-BE49-F238E27FC236}">
                <a16:creationId xmlns:a16="http://schemas.microsoft.com/office/drawing/2014/main" id="{DF15E0EE-939F-84B7-E5FB-54FF2677A0A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58803" y="1786"/>
            <a:ext cx="2520561" cy="1260281"/>
          </a:xfrm>
          <a:prstGeom prst="rect">
            <a:avLst/>
          </a:prstGeom>
        </p:spPr>
      </p:pic>
      <p:pic>
        <p:nvPicPr>
          <p:cNvPr id="10" name="Graphic 8">
            <a:extLst>
              <a:ext uri="{FF2B5EF4-FFF2-40B4-BE49-F238E27FC236}">
                <a16:creationId xmlns:a16="http://schemas.microsoft.com/office/drawing/2014/main" id="{610FC6ED-830B-0086-9A57-D75469F149B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0800000">
            <a:off x="3758803" y="5595936"/>
            <a:ext cx="2520561" cy="1260281"/>
          </a:xfrm>
          <a:prstGeom prst="rect">
            <a:avLst/>
          </a:prstGeom>
        </p:spPr>
      </p:pic>
      <p:pic>
        <p:nvPicPr>
          <p:cNvPr id="11" name="Graphic 38">
            <a:extLst>
              <a:ext uri="{FF2B5EF4-FFF2-40B4-BE49-F238E27FC236}">
                <a16:creationId xmlns:a16="http://schemas.microsoft.com/office/drawing/2014/main" id="{A71FAC6E-0E6E-10D7-1D3C-73115FA33719}"/>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39392" t="38110" r="-1240"/>
          <a:stretch/>
        </p:blipFill>
        <p:spPr>
          <a:xfrm rot="5400000" flipH="1">
            <a:off x="9194206" y="3855246"/>
            <a:ext cx="2999950" cy="3001986"/>
          </a:xfrm>
          <a:prstGeom prst="rect">
            <a:avLst/>
          </a:prstGeom>
        </p:spPr>
      </p:pic>
      <p:sp>
        <p:nvSpPr>
          <p:cNvPr id="23" name="TextBox 22">
            <a:extLst>
              <a:ext uri="{FF2B5EF4-FFF2-40B4-BE49-F238E27FC236}">
                <a16:creationId xmlns:a16="http://schemas.microsoft.com/office/drawing/2014/main" id="{B23EE776-2C25-5AF6-827C-DB900ABF77C0}"/>
              </a:ext>
            </a:extLst>
          </p:cNvPr>
          <p:cNvSpPr txBox="1"/>
          <p:nvPr/>
        </p:nvSpPr>
        <p:spPr>
          <a:xfrm>
            <a:off x="506283" y="3620119"/>
            <a:ext cx="2676284" cy="709553"/>
          </a:xfrm>
          <a:prstGeom prst="rect">
            <a:avLst/>
          </a:prstGeom>
          <a:noFill/>
        </p:spPr>
        <p:txBody>
          <a:bodyPr wrap="square">
            <a:spAutoFit/>
          </a:bodyPr>
          <a:lstStyle/>
          <a:p>
            <a:pPr>
              <a:lnSpc>
                <a:spcPct val="107000"/>
              </a:lnSpc>
              <a:spcAft>
                <a:spcPts val="800"/>
              </a:spcAft>
            </a:pPr>
            <a:r>
              <a:rPr lang="en-US" sz="4000" b="1"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Education</a:t>
            </a:r>
            <a:endParaRPr lang="en-IN" sz="4000"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endParaRPr>
          </a:p>
        </p:txBody>
      </p:sp>
      <p:sp>
        <p:nvSpPr>
          <p:cNvPr id="24" name="TextBox 23">
            <a:extLst>
              <a:ext uri="{FF2B5EF4-FFF2-40B4-BE49-F238E27FC236}">
                <a16:creationId xmlns:a16="http://schemas.microsoft.com/office/drawing/2014/main" id="{560DAAAD-F3E1-695A-D50E-7776CB23619D}"/>
              </a:ext>
            </a:extLst>
          </p:cNvPr>
          <p:cNvSpPr txBox="1"/>
          <p:nvPr/>
        </p:nvSpPr>
        <p:spPr>
          <a:xfrm>
            <a:off x="506283" y="4492530"/>
            <a:ext cx="3934198" cy="400944"/>
          </a:xfrm>
          <a:prstGeom prst="rect">
            <a:avLst/>
          </a:prstGeom>
          <a:noFill/>
        </p:spPr>
        <p:txBody>
          <a:bodyPr wrap="square">
            <a:spAutoFit/>
          </a:bodyPr>
          <a:lstStyle/>
          <a:p>
            <a:pPr>
              <a:lnSpc>
                <a:spcPct val="107000"/>
              </a:lnSpc>
              <a:spcAft>
                <a:spcPts val="800"/>
              </a:spcAft>
            </a:pPr>
            <a:r>
              <a:rPr lang="en-US" sz="20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AI for skill development in youth</a:t>
            </a:r>
            <a:endParaRPr lang="en-IN" sz="20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BA0250DF-AFEF-E181-9363-A858746605D1}"/>
              </a:ext>
            </a:extLst>
          </p:cNvPr>
          <p:cNvGrpSpPr/>
          <p:nvPr/>
        </p:nvGrpSpPr>
        <p:grpSpPr>
          <a:xfrm>
            <a:off x="586997" y="3541280"/>
            <a:ext cx="453344" cy="128448"/>
            <a:chOff x="939476" y="5147878"/>
            <a:chExt cx="453344" cy="128448"/>
          </a:xfrm>
        </p:grpSpPr>
        <p:sp>
          <p:nvSpPr>
            <p:cNvPr id="6" name="Oval 5">
              <a:extLst>
                <a:ext uri="{FF2B5EF4-FFF2-40B4-BE49-F238E27FC236}">
                  <a16:creationId xmlns:a16="http://schemas.microsoft.com/office/drawing/2014/main" id="{A03B6556-CDE2-DE25-D1B0-F481555B2635}"/>
                </a:ext>
              </a:extLst>
            </p:cNvPr>
            <p:cNvSpPr/>
            <p:nvPr/>
          </p:nvSpPr>
          <p:spPr>
            <a:xfrm>
              <a:off x="939476"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22" name="Oval 21">
              <a:extLst>
                <a:ext uri="{FF2B5EF4-FFF2-40B4-BE49-F238E27FC236}">
                  <a16:creationId xmlns:a16="http://schemas.microsoft.com/office/drawing/2014/main" id="{278D3BC1-B17C-7BEB-0CE8-D10A948C8230}"/>
                </a:ext>
              </a:extLst>
            </p:cNvPr>
            <p:cNvSpPr/>
            <p:nvPr/>
          </p:nvSpPr>
          <p:spPr>
            <a:xfrm>
              <a:off x="1101925"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25" name="Oval 24">
              <a:extLst>
                <a:ext uri="{FF2B5EF4-FFF2-40B4-BE49-F238E27FC236}">
                  <a16:creationId xmlns:a16="http://schemas.microsoft.com/office/drawing/2014/main" id="{9F8EE42A-5DD0-3D43-45B5-6C25570FD684}"/>
                </a:ext>
              </a:extLst>
            </p:cNvPr>
            <p:cNvSpPr/>
            <p:nvPr/>
          </p:nvSpPr>
          <p:spPr>
            <a:xfrm>
              <a:off x="1264372"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grpSp>
    </p:spTree>
    <p:extLst>
      <p:ext uri="{BB962C8B-B14F-4D97-AF65-F5344CB8AC3E}">
        <p14:creationId xmlns:p14="http://schemas.microsoft.com/office/powerpoint/2010/main" val="2632039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2F9F1D47-3922-B16B-E68D-9ED8DF1148AF}"/>
              </a:ext>
            </a:extLst>
          </p:cNvPr>
          <p:cNvSpPr>
            <a:spLocks noGrp="1"/>
          </p:cNvSpPr>
          <p:nvPr>
            <p:ph type="title"/>
          </p:nvPr>
        </p:nvSpPr>
        <p:spPr>
          <a:xfrm>
            <a:off x="724536" y="284040"/>
            <a:ext cx="8616042" cy="590400"/>
          </a:xfrm>
        </p:spPr>
        <p:txBody>
          <a:bodyPr/>
          <a:lstStyle/>
          <a:p>
            <a:pPr>
              <a:lnSpc>
                <a:spcPct val="107000"/>
              </a:lnSpc>
              <a:spcAft>
                <a:spcPts val="800"/>
              </a:spcAft>
            </a:pPr>
            <a:r>
              <a:rPr lang="en-IN" sz="2800" kern="100" dirty="0">
                <a:solidFill>
                  <a:schemeClr val="bg1"/>
                </a:solidFill>
                <a:cs typeface="Times New Roman" panose="02020603050405020304" pitchFamily="18" charset="0"/>
              </a:rPr>
              <a:t>Education - AI for skill development in youth</a:t>
            </a:r>
          </a:p>
        </p:txBody>
      </p:sp>
      <p:sp>
        <p:nvSpPr>
          <p:cNvPr id="3" name="TextBox 2">
            <a:extLst>
              <a:ext uri="{FF2B5EF4-FFF2-40B4-BE49-F238E27FC236}">
                <a16:creationId xmlns:a16="http://schemas.microsoft.com/office/drawing/2014/main" id="{E30D5437-8522-4ED3-A8E6-9EE8331F358A}"/>
              </a:ext>
            </a:extLst>
          </p:cNvPr>
          <p:cNvSpPr txBox="1"/>
          <p:nvPr/>
        </p:nvSpPr>
        <p:spPr>
          <a:xfrm>
            <a:off x="899717" y="1339763"/>
            <a:ext cx="10398919" cy="3616631"/>
          </a:xfrm>
          <a:prstGeom prst="rect">
            <a:avLst/>
          </a:prstGeom>
          <a:noFill/>
        </p:spPr>
        <p:txBody>
          <a:bodyPr wrap="square">
            <a:spAutoFit/>
          </a:bodyPr>
          <a:lstStyle/>
          <a:p>
            <a:pPr>
              <a:lnSpc>
                <a:spcPct val="107000"/>
              </a:lnSpc>
              <a:spcAft>
                <a:spcPts val="800"/>
              </a:spcAft>
            </a:pPr>
            <a:r>
              <a:rPr lang="en-US" b="1"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Scenario:</a:t>
            </a:r>
            <a:r>
              <a:rPr lang="en-US"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 </a:t>
            </a:r>
          </a:p>
          <a:p>
            <a:pPr>
              <a:lnSpc>
                <a:spcPct val="107000"/>
              </a:lnSpc>
              <a:spcAft>
                <a:spcPts val="800"/>
              </a:spcAft>
            </a:pPr>
            <a:r>
              <a:rPr lang="en-US"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Vivek, a student from a small town in West Bengal, has completed his basic education but feels unprepared for the rapidly changing job market. He is aware that he needs to acquire new skills to become employable but is unsure of which skills to focus on or how to begin. With limited access to career guidance, Vivek struggles to identify the right courses that align with his aspirations and the skills currently in demand.</a:t>
            </a:r>
            <a:endPar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endParaRPr>
          </a:p>
          <a:p>
            <a:pPr>
              <a:lnSpc>
                <a:spcPct val="107000"/>
              </a:lnSpc>
              <a:spcAft>
                <a:spcPts val="800"/>
              </a:spcAft>
            </a:pPr>
            <a:endParaRPr lang="en-US" sz="1400" b="1" kern="100" dirty="0">
              <a:latin typeface="EYInterstate Light" panose="02000506000000020004" pitchFamily="2" charset="0"/>
              <a:ea typeface="Aptos" panose="020B0004020202020204" pitchFamily="34" charset="0"/>
              <a:cs typeface="Times New Roman" panose="02020603050405020304" pitchFamily="18" charset="0"/>
            </a:endParaRPr>
          </a:p>
          <a:p>
            <a:pPr>
              <a:lnSpc>
                <a:spcPct val="107000"/>
              </a:lnSpc>
              <a:spcAft>
                <a:spcPts val="800"/>
              </a:spcAft>
            </a:pPr>
            <a:r>
              <a:rPr lang="en-US" b="1" kern="100" dirty="0">
                <a:solidFill>
                  <a:srgbClr val="FFE600"/>
                </a:solidFill>
                <a:latin typeface="EYInterstate Light" panose="02000506000000020004" pitchFamily="2" charset="0"/>
                <a:cs typeface="Times New Roman" panose="02020603050405020304" pitchFamily="18" charset="0"/>
              </a:rPr>
              <a:t>Student’s challenge: </a:t>
            </a:r>
          </a:p>
          <a:p>
            <a:pPr>
              <a:lnSpc>
                <a:spcPct val="107000"/>
              </a:lnSpc>
              <a:spcAft>
                <a:spcPts val="800"/>
              </a:spcAft>
            </a:pPr>
            <a:r>
              <a:rPr lang="en-US"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Design an AI-powered platform that helps students like Vivek bridge the gap between their current skills and career aspirations. The platform should assess a student’s existing skills, identify areas for improvement and recommend personalized learning paths. It should provide tailored course suggestions based on individual goals and career trends, while offering periodic assessments to track progress. Instead of offering generic courses, the platform should provide specific interventions and nudges, such as actionable feedback and targeted skill-building activities, ensuring that students receive the right guidance to meet their career objectives and improve their employability.</a:t>
            </a:r>
            <a:endPar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968995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9">
            <a:extLst>
              <a:ext uri="{FF2B5EF4-FFF2-40B4-BE49-F238E27FC236}">
                <a16:creationId xmlns:a16="http://schemas.microsoft.com/office/drawing/2014/main" id="{4B059BC6-280F-6CDF-9EE3-478ECD10C243}"/>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9392" t="38110" r="-1240"/>
          <a:stretch/>
        </p:blipFill>
        <p:spPr>
          <a:xfrm>
            <a:off x="3173" y="1786"/>
            <a:ext cx="4222756" cy="4225624"/>
          </a:xfrm>
          <a:prstGeom prst="rect">
            <a:avLst/>
          </a:prstGeom>
        </p:spPr>
      </p:pic>
      <p:pic>
        <p:nvPicPr>
          <p:cNvPr id="4" name="Picture 3">
            <a:extLst>
              <a:ext uri="{FF2B5EF4-FFF2-40B4-BE49-F238E27FC236}">
                <a16:creationId xmlns:a16="http://schemas.microsoft.com/office/drawing/2014/main" id="{E98EDAD9-B19A-5ABA-932E-F4E24267097A}"/>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019083" y="0"/>
            <a:ext cx="7176091" cy="6858000"/>
          </a:xfrm>
          <a:custGeom>
            <a:avLst/>
            <a:gdLst>
              <a:gd name="connsiteX0" fmla="*/ 1101355 w 7177464"/>
              <a:gd name="connsiteY0" fmla="*/ 0 h 6836062"/>
              <a:gd name="connsiteX1" fmla="*/ 7177464 w 7177464"/>
              <a:gd name="connsiteY1" fmla="*/ 0 h 6836062"/>
              <a:gd name="connsiteX2" fmla="*/ 7177464 w 7177464"/>
              <a:gd name="connsiteY2" fmla="*/ 6836062 h 6836062"/>
              <a:gd name="connsiteX3" fmla="*/ 1101382 w 7177464"/>
              <a:gd name="connsiteY3" fmla="*/ 6836062 h 6836062"/>
              <a:gd name="connsiteX4" fmla="*/ 1005590 w 7177464"/>
              <a:gd name="connsiteY4" fmla="*/ 6821443 h 6836062"/>
              <a:gd name="connsiteX5" fmla="*/ 0 w 7177464"/>
              <a:gd name="connsiteY5" fmla="*/ 5587626 h 6836062"/>
              <a:gd name="connsiteX6" fmla="*/ 0 w 7177464"/>
              <a:gd name="connsiteY6" fmla="*/ 1248432 h 6836062"/>
              <a:gd name="connsiteX7" fmla="*/ 1005590 w 7177464"/>
              <a:gd name="connsiteY7" fmla="*/ 14616 h 683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77464" h="6836062">
                <a:moveTo>
                  <a:pt x="1101355" y="0"/>
                </a:moveTo>
                <a:lnTo>
                  <a:pt x="7177464" y="0"/>
                </a:lnTo>
                <a:lnTo>
                  <a:pt x="7177464" y="6836062"/>
                </a:lnTo>
                <a:lnTo>
                  <a:pt x="1101382" y="6836062"/>
                </a:lnTo>
                <a:lnTo>
                  <a:pt x="1005590" y="6821443"/>
                </a:lnTo>
                <a:cubicBezTo>
                  <a:pt x="431701" y="6704008"/>
                  <a:pt x="0" y="6196232"/>
                  <a:pt x="0" y="5587626"/>
                </a:cubicBezTo>
                <a:lnTo>
                  <a:pt x="0" y="1248432"/>
                </a:lnTo>
                <a:cubicBezTo>
                  <a:pt x="0" y="639827"/>
                  <a:pt x="431701" y="132050"/>
                  <a:pt x="1005590" y="14616"/>
                </a:cubicBezTo>
                <a:close/>
              </a:path>
            </a:pathLst>
          </a:custGeom>
        </p:spPr>
      </p:pic>
      <p:grpSp>
        <p:nvGrpSpPr>
          <p:cNvPr id="5" name="Group 4">
            <a:extLst>
              <a:ext uri="{FF2B5EF4-FFF2-40B4-BE49-F238E27FC236}">
                <a16:creationId xmlns:a16="http://schemas.microsoft.com/office/drawing/2014/main" id="{A6D60498-2AC5-5A12-4AA0-B67B38A7A5D2}"/>
              </a:ext>
            </a:extLst>
          </p:cNvPr>
          <p:cNvGrpSpPr/>
          <p:nvPr/>
        </p:nvGrpSpPr>
        <p:grpSpPr>
          <a:xfrm>
            <a:off x="268742" y="277869"/>
            <a:ext cx="4422811" cy="6295850"/>
            <a:chOff x="265567" y="276228"/>
            <a:chExt cx="4422811" cy="6299128"/>
          </a:xfrm>
        </p:grpSpPr>
        <p:cxnSp>
          <p:nvCxnSpPr>
            <p:cNvPr id="17" name="Straight Connector 16">
              <a:extLst>
                <a:ext uri="{FF2B5EF4-FFF2-40B4-BE49-F238E27FC236}">
                  <a16:creationId xmlns:a16="http://schemas.microsoft.com/office/drawing/2014/main" id="{5D6A0FB3-116E-760C-B8F5-2817EBCFA4AF}"/>
                </a:ext>
              </a:extLst>
            </p:cNvPr>
            <p:cNvCxnSpPr>
              <a:cxnSpLocks/>
            </p:cNvCxnSpPr>
            <p:nvPr/>
          </p:nvCxnSpPr>
          <p:spPr>
            <a:xfrm>
              <a:off x="265567" y="636196"/>
              <a:ext cx="0" cy="5652447"/>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sp>
          <p:nvSpPr>
            <p:cNvPr id="18" name="Graphic 22">
              <a:extLst>
                <a:ext uri="{FF2B5EF4-FFF2-40B4-BE49-F238E27FC236}">
                  <a16:creationId xmlns:a16="http://schemas.microsoft.com/office/drawing/2014/main" id="{79F26F15-2424-04ED-A85A-F892F54A8412}"/>
                </a:ext>
              </a:extLst>
            </p:cNvPr>
            <p:cNvSpPr/>
            <p:nvPr/>
          </p:nvSpPr>
          <p:spPr>
            <a:xfrm rot="5400000">
              <a:off x="167361" y="374434"/>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sp>
          <p:nvSpPr>
            <p:cNvPr id="19" name="Graphic 22">
              <a:extLst>
                <a:ext uri="{FF2B5EF4-FFF2-40B4-BE49-F238E27FC236}">
                  <a16:creationId xmlns:a16="http://schemas.microsoft.com/office/drawing/2014/main" id="{CDD8BCD4-0DE0-D1B6-FE0F-74FF26822F3B}"/>
                </a:ext>
              </a:extLst>
            </p:cNvPr>
            <p:cNvSpPr/>
            <p:nvPr/>
          </p:nvSpPr>
          <p:spPr>
            <a:xfrm rot="16200000" flipV="1">
              <a:off x="167361" y="6262156"/>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cxnSp>
          <p:nvCxnSpPr>
            <p:cNvPr id="20" name="Straight Connector 19">
              <a:extLst>
                <a:ext uri="{FF2B5EF4-FFF2-40B4-BE49-F238E27FC236}">
                  <a16:creationId xmlns:a16="http://schemas.microsoft.com/office/drawing/2014/main" id="{324C9B2D-3840-7C8A-10B1-6D005EA72E98}"/>
                </a:ext>
              </a:extLst>
            </p:cNvPr>
            <p:cNvCxnSpPr>
              <a:cxnSpLocks/>
            </p:cNvCxnSpPr>
            <p:nvPr/>
          </p:nvCxnSpPr>
          <p:spPr>
            <a:xfrm flipH="1">
              <a:off x="463416" y="276228"/>
              <a:ext cx="422496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CDF3251-08C3-DB13-A4C0-58FC56B651AF}"/>
                </a:ext>
              </a:extLst>
            </p:cNvPr>
            <p:cNvCxnSpPr>
              <a:cxnSpLocks/>
            </p:cNvCxnSpPr>
            <p:nvPr/>
          </p:nvCxnSpPr>
          <p:spPr>
            <a:xfrm flipH="1">
              <a:off x="463416" y="6575356"/>
              <a:ext cx="422496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5D9CA4B2-B454-2779-8535-44355971AB59}"/>
              </a:ext>
            </a:extLst>
          </p:cNvPr>
          <p:cNvGrpSpPr/>
          <p:nvPr/>
        </p:nvGrpSpPr>
        <p:grpSpPr>
          <a:xfrm flipH="1">
            <a:off x="5144565" y="277869"/>
            <a:ext cx="6778081" cy="6295850"/>
            <a:chOff x="265567" y="276228"/>
            <a:chExt cx="6778081" cy="6299128"/>
          </a:xfrm>
        </p:grpSpPr>
        <p:cxnSp>
          <p:nvCxnSpPr>
            <p:cNvPr id="12" name="Straight Connector 11">
              <a:extLst>
                <a:ext uri="{FF2B5EF4-FFF2-40B4-BE49-F238E27FC236}">
                  <a16:creationId xmlns:a16="http://schemas.microsoft.com/office/drawing/2014/main" id="{D47532FE-C9CC-A3C8-6209-74FCA3AE9A0A}"/>
                </a:ext>
              </a:extLst>
            </p:cNvPr>
            <p:cNvCxnSpPr>
              <a:cxnSpLocks/>
            </p:cNvCxnSpPr>
            <p:nvPr/>
          </p:nvCxnSpPr>
          <p:spPr>
            <a:xfrm>
              <a:off x="265567" y="636196"/>
              <a:ext cx="0" cy="5652447"/>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Graphic 22">
              <a:extLst>
                <a:ext uri="{FF2B5EF4-FFF2-40B4-BE49-F238E27FC236}">
                  <a16:creationId xmlns:a16="http://schemas.microsoft.com/office/drawing/2014/main" id="{1E81EDCF-8632-0B3D-162C-AF02235BC285}"/>
                </a:ext>
              </a:extLst>
            </p:cNvPr>
            <p:cNvSpPr/>
            <p:nvPr/>
          </p:nvSpPr>
          <p:spPr>
            <a:xfrm rot="5400000">
              <a:off x="167361" y="374434"/>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sp>
          <p:nvSpPr>
            <p:cNvPr id="14" name="Graphic 22">
              <a:extLst>
                <a:ext uri="{FF2B5EF4-FFF2-40B4-BE49-F238E27FC236}">
                  <a16:creationId xmlns:a16="http://schemas.microsoft.com/office/drawing/2014/main" id="{B88EC409-DE27-F105-EB22-905349904AB7}"/>
                </a:ext>
              </a:extLst>
            </p:cNvPr>
            <p:cNvSpPr/>
            <p:nvPr/>
          </p:nvSpPr>
          <p:spPr>
            <a:xfrm rot="16200000" flipV="1">
              <a:off x="167361" y="6262156"/>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cxnSp>
          <p:nvCxnSpPr>
            <p:cNvPr id="15" name="Straight Connector 14">
              <a:extLst>
                <a:ext uri="{FF2B5EF4-FFF2-40B4-BE49-F238E27FC236}">
                  <a16:creationId xmlns:a16="http://schemas.microsoft.com/office/drawing/2014/main" id="{4D5745F6-DFD4-41B1-605D-12574399691D}"/>
                </a:ext>
              </a:extLst>
            </p:cNvPr>
            <p:cNvCxnSpPr>
              <a:cxnSpLocks/>
            </p:cNvCxnSpPr>
            <p:nvPr/>
          </p:nvCxnSpPr>
          <p:spPr>
            <a:xfrm flipH="1">
              <a:off x="463416" y="276228"/>
              <a:ext cx="6317765"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C4E727B-1718-3163-C33E-4258375489AD}"/>
                </a:ext>
              </a:extLst>
            </p:cNvPr>
            <p:cNvCxnSpPr>
              <a:cxnSpLocks/>
            </p:cNvCxnSpPr>
            <p:nvPr/>
          </p:nvCxnSpPr>
          <p:spPr>
            <a:xfrm flipH="1">
              <a:off x="463416" y="6575356"/>
              <a:ext cx="658023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grpSp>
      <p:pic>
        <p:nvPicPr>
          <p:cNvPr id="9" name="Graphic 7">
            <a:extLst>
              <a:ext uri="{FF2B5EF4-FFF2-40B4-BE49-F238E27FC236}">
                <a16:creationId xmlns:a16="http://schemas.microsoft.com/office/drawing/2014/main" id="{DF15E0EE-939F-84B7-E5FB-54FF2677A0A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58803" y="1786"/>
            <a:ext cx="2520561" cy="1260281"/>
          </a:xfrm>
          <a:prstGeom prst="rect">
            <a:avLst/>
          </a:prstGeom>
        </p:spPr>
      </p:pic>
      <p:pic>
        <p:nvPicPr>
          <p:cNvPr id="10" name="Graphic 8">
            <a:extLst>
              <a:ext uri="{FF2B5EF4-FFF2-40B4-BE49-F238E27FC236}">
                <a16:creationId xmlns:a16="http://schemas.microsoft.com/office/drawing/2014/main" id="{610FC6ED-830B-0086-9A57-D75469F149B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0800000">
            <a:off x="3758803" y="5595936"/>
            <a:ext cx="2520561" cy="1260281"/>
          </a:xfrm>
          <a:prstGeom prst="rect">
            <a:avLst/>
          </a:prstGeom>
        </p:spPr>
      </p:pic>
      <p:pic>
        <p:nvPicPr>
          <p:cNvPr id="11" name="Graphic 38">
            <a:extLst>
              <a:ext uri="{FF2B5EF4-FFF2-40B4-BE49-F238E27FC236}">
                <a16:creationId xmlns:a16="http://schemas.microsoft.com/office/drawing/2014/main" id="{A71FAC6E-0E6E-10D7-1D3C-73115FA33719}"/>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39392" t="38110" r="-1240"/>
          <a:stretch/>
        </p:blipFill>
        <p:spPr>
          <a:xfrm rot="5400000" flipH="1">
            <a:off x="9194206" y="3855246"/>
            <a:ext cx="2999950" cy="3001986"/>
          </a:xfrm>
          <a:prstGeom prst="rect">
            <a:avLst/>
          </a:prstGeom>
        </p:spPr>
      </p:pic>
      <p:sp>
        <p:nvSpPr>
          <p:cNvPr id="2" name="Rectangle: Rounded Corners 1">
            <a:extLst>
              <a:ext uri="{FF2B5EF4-FFF2-40B4-BE49-F238E27FC236}">
                <a16:creationId xmlns:a16="http://schemas.microsoft.com/office/drawing/2014/main" id="{9474174C-6B53-BCFA-BD7E-5378DD06E0D8}"/>
              </a:ext>
            </a:extLst>
          </p:cNvPr>
          <p:cNvSpPr/>
          <p:nvPr/>
        </p:nvSpPr>
        <p:spPr>
          <a:xfrm>
            <a:off x="620557" y="4358903"/>
            <a:ext cx="1024501" cy="25187"/>
          </a:xfrm>
          <a:prstGeom prst="roundRect">
            <a:avLst>
              <a:gd name="adj" fmla="val 50000"/>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43"/>
            <a:endParaRPr lang="en-IN" sz="1199" dirty="0">
              <a:solidFill>
                <a:srgbClr val="2E2E38"/>
              </a:solidFill>
              <a:latin typeface="EYInterstate Light"/>
            </a:endParaRPr>
          </a:p>
        </p:txBody>
      </p:sp>
      <p:sp>
        <p:nvSpPr>
          <p:cNvPr id="22" name="TextBox 21">
            <a:extLst>
              <a:ext uri="{FF2B5EF4-FFF2-40B4-BE49-F238E27FC236}">
                <a16:creationId xmlns:a16="http://schemas.microsoft.com/office/drawing/2014/main" id="{C072EE31-5871-F16E-E6F8-4D057DAE4079}"/>
              </a:ext>
            </a:extLst>
          </p:cNvPr>
          <p:cNvSpPr txBox="1"/>
          <p:nvPr/>
        </p:nvSpPr>
        <p:spPr>
          <a:xfrm>
            <a:off x="506283" y="3620119"/>
            <a:ext cx="2906842" cy="709553"/>
          </a:xfrm>
          <a:prstGeom prst="rect">
            <a:avLst/>
          </a:prstGeom>
          <a:noFill/>
        </p:spPr>
        <p:txBody>
          <a:bodyPr wrap="square">
            <a:spAutoFit/>
          </a:bodyPr>
          <a:lstStyle/>
          <a:p>
            <a:pPr>
              <a:lnSpc>
                <a:spcPct val="107000"/>
              </a:lnSpc>
              <a:spcAft>
                <a:spcPts val="800"/>
              </a:spcAft>
            </a:pPr>
            <a:r>
              <a:rPr lang="en-US" sz="4000" b="1"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Healthcare </a:t>
            </a:r>
            <a:endParaRPr lang="en-IN" sz="4000"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endParaRPr>
          </a:p>
        </p:txBody>
      </p:sp>
      <p:sp>
        <p:nvSpPr>
          <p:cNvPr id="23" name="TextBox 22">
            <a:extLst>
              <a:ext uri="{FF2B5EF4-FFF2-40B4-BE49-F238E27FC236}">
                <a16:creationId xmlns:a16="http://schemas.microsoft.com/office/drawing/2014/main" id="{C141D653-9EE4-2FCA-CE0E-9A9D4D6A20E7}"/>
              </a:ext>
            </a:extLst>
          </p:cNvPr>
          <p:cNvSpPr txBox="1"/>
          <p:nvPr/>
        </p:nvSpPr>
        <p:spPr>
          <a:xfrm>
            <a:off x="506283" y="4492531"/>
            <a:ext cx="3934198" cy="730265"/>
          </a:xfrm>
          <a:prstGeom prst="rect">
            <a:avLst/>
          </a:prstGeom>
          <a:noFill/>
        </p:spPr>
        <p:txBody>
          <a:bodyPr wrap="square">
            <a:spAutoFit/>
          </a:bodyPr>
          <a:lstStyle/>
          <a:p>
            <a:pPr>
              <a:lnSpc>
                <a:spcPct val="107000"/>
              </a:lnSpc>
              <a:spcAft>
                <a:spcPts val="800"/>
              </a:spcAft>
            </a:pPr>
            <a:r>
              <a:rPr lang="en-IN" sz="20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Empowering traveling doctors with AI</a:t>
            </a:r>
          </a:p>
        </p:txBody>
      </p:sp>
      <p:grpSp>
        <p:nvGrpSpPr>
          <p:cNvPr id="6" name="Group 5">
            <a:extLst>
              <a:ext uri="{FF2B5EF4-FFF2-40B4-BE49-F238E27FC236}">
                <a16:creationId xmlns:a16="http://schemas.microsoft.com/office/drawing/2014/main" id="{C8D8C1FC-0162-4858-91D4-2F0B1DB78B47}"/>
              </a:ext>
            </a:extLst>
          </p:cNvPr>
          <p:cNvGrpSpPr/>
          <p:nvPr/>
        </p:nvGrpSpPr>
        <p:grpSpPr>
          <a:xfrm>
            <a:off x="586997" y="3541280"/>
            <a:ext cx="453344" cy="128448"/>
            <a:chOff x="939476" y="5147878"/>
            <a:chExt cx="453344" cy="128448"/>
          </a:xfrm>
        </p:grpSpPr>
        <p:sp>
          <p:nvSpPr>
            <p:cNvPr id="7" name="Oval 6">
              <a:extLst>
                <a:ext uri="{FF2B5EF4-FFF2-40B4-BE49-F238E27FC236}">
                  <a16:creationId xmlns:a16="http://schemas.microsoft.com/office/drawing/2014/main" id="{AE57D53C-19B7-AE0F-5F63-91BE60C2B658}"/>
                </a:ext>
              </a:extLst>
            </p:cNvPr>
            <p:cNvSpPr/>
            <p:nvPr/>
          </p:nvSpPr>
          <p:spPr>
            <a:xfrm>
              <a:off x="939476"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24" name="Oval 23">
              <a:extLst>
                <a:ext uri="{FF2B5EF4-FFF2-40B4-BE49-F238E27FC236}">
                  <a16:creationId xmlns:a16="http://schemas.microsoft.com/office/drawing/2014/main" id="{0CBF21B0-973F-EF60-8418-7BC4D90E3A73}"/>
                </a:ext>
              </a:extLst>
            </p:cNvPr>
            <p:cNvSpPr/>
            <p:nvPr/>
          </p:nvSpPr>
          <p:spPr>
            <a:xfrm>
              <a:off x="1101925"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25" name="Oval 24">
              <a:extLst>
                <a:ext uri="{FF2B5EF4-FFF2-40B4-BE49-F238E27FC236}">
                  <a16:creationId xmlns:a16="http://schemas.microsoft.com/office/drawing/2014/main" id="{93DA0F9B-82C8-99E2-BE52-67B9DA8B7289}"/>
                </a:ext>
              </a:extLst>
            </p:cNvPr>
            <p:cNvSpPr/>
            <p:nvPr/>
          </p:nvSpPr>
          <p:spPr>
            <a:xfrm>
              <a:off x="1264372"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grpSp>
    </p:spTree>
    <p:extLst>
      <p:ext uri="{BB962C8B-B14F-4D97-AF65-F5344CB8AC3E}">
        <p14:creationId xmlns:p14="http://schemas.microsoft.com/office/powerpoint/2010/main" val="21035406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2F9F1D47-3922-B16B-E68D-9ED8DF1148AF}"/>
              </a:ext>
            </a:extLst>
          </p:cNvPr>
          <p:cNvSpPr>
            <a:spLocks noGrp="1"/>
          </p:cNvSpPr>
          <p:nvPr>
            <p:ph type="title"/>
          </p:nvPr>
        </p:nvSpPr>
        <p:spPr>
          <a:xfrm>
            <a:off x="724536" y="284040"/>
            <a:ext cx="8616042" cy="590400"/>
          </a:xfrm>
        </p:spPr>
        <p:txBody>
          <a:bodyPr/>
          <a:lstStyle/>
          <a:p>
            <a:r>
              <a:rPr lang="en-IN" sz="2800" dirty="0">
                <a:solidFill>
                  <a:schemeClr val="bg1"/>
                </a:solidFill>
              </a:rPr>
              <a:t>Healthcare - Empowering traveling doctors with AI</a:t>
            </a:r>
          </a:p>
        </p:txBody>
      </p:sp>
      <p:sp>
        <p:nvSpPr>
          <p:cNvPr id="3" name="TextBox 2">
            <a:extLst>
              <a:ext uri="{FF2B5EF4-FFF2-40B4-BE49-F238E27FC236}">
                <a16:creationId xmlns:a16="http://schemas.microsoft.com/office/drawing/2014/main" id="{E30D5437-8522-4ED3-A8E6-9EE8331F358A}"/>
              </a:ext>
            </a:extLst>
          </p:cNvPr>
          <p:cNvSpPr txBox="1"/>
          <p:nvPr/>
        </p:nvSpPr>
        <p:spPr>
          <a:xfrm>
            <a:off x="899717" y="1339763"/>
            <a:ext cx="10398919" cy="4743863"/>
          </a:xfrm>
          <a:prstGeom prst="rect">
            <a:avLst/>
          </a:prstGeom>
          <a:noFill/>
        </p:spPr>
        <p:txBody>
          <a:bodyPr wrap="square">
            <a:spAutoFit/>
          </a:bodyPr>
          <a:lstStyle/>
          <a:p>
            <a:pPr>
              <a:lnSpc>
                <a:spcPct val="107000"/>
              </a:lnSpc>
              <a:spcAft>
                <a:spcPts val="800"/>
              </a:spcAft>
            </a:pPr>
            <a:r>
              <a:rPr lang="en-US" b="1"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Scenario:</a:t>
            </a:r>
            <a:r>
              <a:rPr lang="en-US"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 </a:t>
            </a:r>
          </a:p>
          <a:p>
            <a:pPr>
              <a:lnSpc>
                <a:spcPct val="107000"/>
              </a:lnSpc>
              <a:spcAft>
                <a:spcPts val="800"/>
              </a:spcAft>
            </a:pP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Ravi is a traveling doctor who provides healthcare services to multiple rural communities across Jharkhand. With limited time and resources, he finds it challenging to deliver consistent care to all his patients. Many of his patients have chronic conditions that require regular monitoring, but the lack of a centralized system means Ravi often has to rely on paper records, which are incomplete or outdated. This makes it difficult for him to provide accurate and timely care, leading to potential health risks for his patients. The system should also store patient data over time and help the doctor use the longitudinal data to predict disease progression for better care recommendations. </a:t>
            </a:r>
          </a:p>
          <a:p>
            <a:pPr>
              <a:lnSpc>
                <a:spcPct val="107000"/>
              </a:lnSpc>
              <a:spcAft>
                <a:spcPts val="800"/>
              </a:spcAft>
            </a:pP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He wants an economical tech-based solution that can process different data sources and help him in decision and knowledge support in the field. The system should have Responsible AI and data privacy built in, given the sensitive nature of the data.</a:t>
            </a:r>
          </a:p>
          <a:p>
            <a:pPr>
              <a:lnSpc>
                <a:spcPct val="107000"/>
              </a:lnSpc>
              <a:spcAft>
                <a:spcPts val="800"/>
              </a:spcAft>
            </a:pPr>
            <a:endParaRPr lang="en-US" sz="1400" b="1"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endParaRPr>
          </a:p>
          <a:p>
            <a:pPr>
              <a:lnSpc>
                <a:spcPct val="107000"/>
              </a:lnSpc>
              <a:spcAft>
                <a:spcPts val="800"/>
              </a:spcAft>
            </a:pPr>
            <a:r>
              <a:rPr lang="en-US" b="1" kern="100" dirty="0">
                <a:solidFill>
                  <a:srgbClr val="FFE600"/>
                </a:solidFill>
                <a:latin typeface="EYInterstate Light" panose="02000506000000020004" pitchFamily="2" charset="0"/>
                <a:cs typeface="Times New Roman" panose="02020603050405020304" pitchFamily="18" charset="0"/>
              </a:rPr>
              <a:t>Student’s challenge: </a:t>
            </a:r>
          </a:p>
          <a:p>
            <a:pPr>
              <a:lnSpc>
                <a:spcPct val="107000"/>
              </a:lnSpc>
              <a:spcAft>
                <a:spcPts val="800"/>
              </a:spcAft>
            </a:pP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Design an AI-powered mobile health platform that enables healthcare providers like Ravi to efficiently manage patient care across multiple locations. The solution should facilitate the tracking of chronic conditions, allow for the easy input and retrieval of patient data, and provide AI-driven insights for better decision-making. It could include features such as remote monitoring, predictive analytics for health deterioration and automated alerts for necessary follow-ups.</a:t>
            </a:r>
          </a:p>
          <a:p>
            <a:pPr>
              <a:lnSpc>
                <a:spcPct val="107000"/>
              </a:lnSpc>
              <a:spcAft>
                <a:spcPts val="800"/>
              </a:spcAft>
            </a:pP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Since the solution should be available for commercial use, include models that we can deploy for commercial use and not just for research purpose.</a:t>
            </a:r>
          </a:p>
        </p:txBody>
      </p:sp>
    </p:spTree>
    <p:extLst>
      <p:ext uri="{BB962C8B-B14F-4D97-AF65-F5344CB8AC3E}">
        <p14:creationId xmlns:p14="http://schemas.microsoft.com/office/powerpoint/2010/main" val="39572960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9">
            <a:extLst>
              <a:ext uri="{FF2B5EF4-FFF2-40B4-BE49-F238E27FC236}">
                <a16:creationId xmlns:a16="http://schemas.microsoft.com/office/drawing/2014/main" id="{4B059BC6-280F-6CDF-9EE3-478ECD10C243}"/>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9392" t="38110" r="-1240"/>
          <a:stretch/>
        </p:blipFill>
        <p:spPr>
          <a:xfrm>
            <a:off x="3173" y="1786"/>
            <a:ext cx="4222756" cy="4225624"/>
          </a:xfrm>
          <a:prstGeom prst="rect">
            <a:avLst/>
          </a:prstGeom>
        </p:spPr>
      </p:pic>
      <p:pic>
        <p:nvPicPr>
          <p:cNvPr id="4" name="Picture 3">
            <a:extLst>
              <a:ext uri="{FF2B5EF4-FFF2-40B4-BE49-F238E27FC236}">
                <a16:creationId xmlns:a16="http://schemas.microsoft.com/office/drawing/2014/main" id="{E98EDAD9-B19A-5ABA-932E-F4E24267097A}"/>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021449" y="0"/>
            <a:ext cx="7173726" cy="6858000"/>
          </a:xfrm>
          <a:custGeom>
            <a:avLst/>
            <a:gdLst>
              <a:gd name="connsiteX0" fmla="*/ 1101355 w 7177464"/>
              <a:gd name="connsiteY0" fmla="*/ 0 h 6836062"/>
              <a:gd name="connsiteX1" fmla="*/ 7177464 w 7177464"/>
              <a:gd name="connsiteY1" fmla="*/ 0 h 6836062"/>
              <a:gd name="connsiteX2" fmla="*/ 7177464 w 7177464"/>
              <a:gd name="connsiteY2" fmla="*/ 6836062 h 6836062"/>
              <a:gd name="connsiteX3" fmla="*/ 1101382 w 7177464"/>
              <a:gd name="connsiteY3" fmla="*/ 6836062 h 6836062"/>
              <a:gd name="connsiteX4" fmla="*/ 1005590 w 7177464"/>
              <a:gd name="connsiteY4" fmla="*/ 6821443 h 6836062"/>
              <a:gd name="connsiteX5" fmla="*/ 0 w 7177464"/>
              <a:gd name="connsiteY5" fmla="*/ 5587626 h 6836062"/>
              <a:gd name="connsiteX6" fmla="*/ 0 w 7177464"/>
              <a:gd name="connsiteY6" fmla="*/ 1248432 h 6836062"/>
              <a:gd name="connsiteX7" fmla="*/ 1005590 w 7177464"/>
              <a:gd name="connsiteY7" fmla="*/ 14616 h 683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77464" h="6836062">
                <a:moveTo>
                  <a:pt x="1101355" y="0"/>
                </a:moveTo>
                <a:lnTo>
                  <a:pt x="7177464" y="0"/>
                </a:lnTo>
                <a:lnTo>
                  <a:pt x="7177464" y="6836062"/>
                </a:lnTo>
                <a:lnTo>
                  <a:pt x="1101382" y="6836062"/>
                </a:lnTo>
                <a:lnTo>
                  <a:pt x="1005590" y="6821443"/>
                </a:lnTo>
                <a:cubicBezTo>
                  <a:pt x="431701" y="6704008"/>
                  <a:pt x="0" y="6196232"/>
                  <a:pt x="0" y="5587626"/>
                </a:cubicBezTo>
                <a:lnTo>
                  <a:pt x="0" y="1248432"/>
                </a:lnTo>
                <a:cubicBezTo>
                  <a:pt x="0" y="639827"/>
                  <a:pt x="431701" y="132050"/>
                  <a:pt x="1005590" y="14616"/>
                </a:cubicBezTo>
                <a:close/>
              </a:path>
            </a:pathLst>
          </a:custGeom>
        </p:spPr>
      </p:pic>
      <p:grpSp>
        <p:nvGrpSpPr>
          <p:cNvPr id="5" name="Group 4">
            <a:extLst>
              <a:ext uri="{FF2B5EF4-FFF2-40B4-BE49-F238E27FC236}">
                <a16:creationId xmlns:a16="http://schemas.microsoft.com/office/drawing/2014/main" id="{A6D60498-2AC5-5A12-4AA0-B67B38A7A5D2}"/>
              </a:ext>
            </a:extLst>
          </p:cNvPr>
          <p:cNvGrpSpPr/>
          <p:nvPr/>
        </p:nvGrpSpPr>
        <p:grpSpPr>
          <a:xfrm>
            <a:off x="268742" y="277869"/>
            <a:ext cx="4422811" cy="6295850"/>
            <a:chOff x="265567" y="276228"/>
            <a:chExt cx="4422811" cy="6299128"/>
          </a:xfrm>
        </p:grpSpPr>
        <p:cxnSp>
          <p:nvCxnSpPr>
            <p:cNvPr id="17" name="Straight Connector 16">
              <a:extLst>
                <a:ext uri="{FF2B5EF4-FFF2-40B4-BE49-F238E27FC236}">
                  <a16:creationId xmlns:a16="http://schemas.microsoft.com/office/drawing/2014/main" id="{5D6A0FB3-116E-760C-B8F5-2817EBCFA4AF}"/>
                </a:ext>
              </a:extLst>
            </p:cNvPr>
            <p:cNvCxnSpPr>
              <a:cxnSpLocks/>
            </p:cNvCxnSpPr>
            <p:nvPr/>
          </p:nvCxnSpPr>
          <p:spPr>
            <a:xfrm>
              <a:off x="265567" y="636196"/>
              <a:ext cx="0" cy="5652447"/>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sp>
          <p:nvSpPr>
            <p:cNvPr id="18" name="Graphic 22">
              <a:extLst>
                <a:ext uri="{FF2B5EF4-FFF2-40B4-BE49-F238E27FC236}">
                  <a16:creationId xmlns:a16="http://schemas.microsoft.com/office/drawing/2014/main" id="{79F26F15-2424-04ED-A85A-F892F54A8412}"/>
                </a:ext>
              </a:extLst>
            </p:cNvPr>
            <p:cNvSpPr/>
            <p:nvPr/>
          </p:nvSpPr>
          <p:spPr>
            <a:xfrm rot="5400000">
              <a:off x="167361" y="374434"/>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sp>
          <p:nvSpPr>
            <p:cNvPr id="19" name="Graphic 22">
              <a:extLst>
                <a:ext uri="{FF2B5EF4-FFF2-40B4-BE49-F238E27FC236}">
                  <a16:creationId xmlns:a16="http://schemas.microsoft.com/office/drawing/2014/main" id="{CDD8BCD4-0DE0-D1B6-FE0F-74FF26822F3B}"/>
                </a:ext>
              </a:extLst>
            </p:cNvPr>
            <p:cNvSpPr/>
            <p:nvPr/>
          </p:nvSpPr>
          <p:spPr>
            <a:xfrm rot="16200000" flipV="1">
              <a:off x="167361" y="6262156"/>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cxnSp>
          <p:nvCxnSpPr>
            <p:cNvPr id="20" name="Straight Connector 19">
              <a:extLst>
                <a:ext uri="{FF2B5EF4-FFF2-40B4-BE49-F238E27FC236}">
                  <a16:creationId xmlns:a16="http://schemas.microsoft.com/office/drawing/2014/main" id="{324C9B2D-3840-7C8A-10B1-6D005EA72E98}"/>
                </a:ext>
              </a:extLst>
            </p:cNvPr>
            <p:cNvCxnSpPr>
              <a:cxnSpLocks/>
            </p:cNvCxnSpPr>
            <p:nvPr/>
          </p:nvCxnSpPr>
          <p:spPr>
            <a:xfrm flipH="1">
              <a:off x="463416" y="276228"/>
              <a:ext cx="422496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CDF3251-08C3-DB13-A4C0-58FC56B651AF}"/>
                </a:ext>
              </a:extLst>
            </p:cNvPr>
            <p:cNvCxnSpPr>
              <a:cxnSpLocks/>
            </p:cNvCxnSpPr>
            <p:nvPr/>
          </p:nvCxnSpPr>
          <p:spPr>
            <a:xfrm flipH="1">
              <a:off x="463416" y="6575356"/>
              <a:ext cx="422496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5D9CA4B2-B454-2779-8535-44355971AB59}"/>
              </a:ext>
            </a:extLst>
          </p:cNvPr>
          <p:cNvGrpSpPr/>
          <p:nvPr/>
        </p:nvGrpSpPr>
        <p:grpSpPr>
          <a:xfrm flipH="1">
            <a:off x="5144565" y="277869"/>
            <a:ext cx="6778081" cy="6295850"/>
            <a:chOff x="265567" y="276228"/>
            <a:chExt cx="6778081" cy="6299128"/>
          </a:xfrm>
        </p:grpSpPr>
        <p:cxnSp>
          <p:nvCxnSpPr>
            <p:cNvPr id="12" name="Straight Connector 11">
              <a:extLst>
                <a:ext uri="{FF2B5EF4-FFF2-40B4-BE49-F238E27FC236}">
                  <a16:creationId xmlns:a16="http://schemas.microsoft.com/office/drawing/2014/main" id="{D47532FE-C9CC-A3C8-6209-74FCA3AE9A0A}"/>
                </a:ext>
              </a:extLst>
            </p:cNvPr>
            <p:cNvCxnSpPr>
              <a:cxnSpLocks/>
            </p:cNvCxnSpPr>
            <p:nvPr/>
          </p:nvCxnSpPr>
          <p:spPr>
            <a:xfrm>
              <a:off x="265567" y="636196"/>
              <a:ext cx="0" cy="5652447"/>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Graphic 22">
              <a:extLst>
                <a:ext uri="{FF2B5EF4-FFF2-40B4-BE49-F238E27FC236}">
                  <a16:creationId xmlns:a16="http://schemas.microsoft.com/office/drawing/2014/main" id="{1E81EDCF-8632-0B3D-162C-AF02235BC285}"/>
                </a:ext>
              </a:extLst>
            </p:cNvPr>
            <p:cNvSpPr/>
            <p:nvPr/>
          </p:nvSpPr>
          <p:spPr>
            <a:xfrm rot="5400000">
              <a:off x="167361" y="374434"/>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sp>
          <p:nvSpPr>
            <p:cNvPr id="14" name="Graphic 22">
              <a:extLst>
                <a:ext uri="{FF2B5EF4-FFF2-40B4-BE49-F238E27FC236}">
                  <a16:creationId xmlns:a16="http://schemas.microsoft.com/office/drawing/2014/main" id="{B88EC409-DE27-F105-EB22-905349904AB7}"/>
                </a:ext>
              </a:extLst>
            </p:cNvPr>
            <p:cNvSpPr/>
            <p:nvPr/>
          </p:nvSpPr>
          <p:spPr>
            <a:xfrm rot="16200000" flipV="1">
              <a:off x="167361" y="6262156"/>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cxnSp>
          <p:nvCxnSpPr>
            <p:cNvPr id="15" name="Straight Connector 14">
              <a:extLst>
                <a:ext uri="{FF2B5EF4-FFF2-40B4-BE49-F238E27FC236}">
                  <a16:creationId xmlns:a16="http://schemas.microsoft.com/office/drawing/2014/main" id="{4D5745F6-DFD4-41B1-605D-12574399691D}"/>
                </a:ext>
              </a:extLst>
            </p:cNvPr>
            <p:cNvCxnSpPr>
              <a:cxnSpLocks/>
            </p:cNvCxnSpPr>
            <p:nvPr/>
          </p:nvCxnSpPr>
          <p:spPr>
            <a:xfrm flipH="1">
              <a:off x="463416" y="276228"/>
              <a:ext cx="6317765"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C4E727B-1718-3163-C33E-4258375489AD}"/>
                </a:ext>
              </a:extLst>
            </p:cNvPr>
            <p:cNvCxnSpPr>
              <a:cxnSpLocks/>
            </p:cNvCxnSpPr>
            <p:nvPr/>
          </p:nvCxnSpPr>
          <p:spPr>
            <a:xfrm flipH="1">
              <a:off x="463416" y="6575356"/>
              <a:ext cx="658023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grpSp>
      <p:pic>
        <p:nvPicPr>
          <p:cNvPr id="9" name="Graphic 7">
            <a:extLst>
              <a:ext uri="{FF2B5EF4-FFF2-40B4-BE49-F238E27FC236}">
                <a16:creationId xmlns:a16="http://schemas.microsoft.com/office/drawing/2014/main" id="{DF15E0EE-939F-84B7-E5FB-54FF2677A0A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58803" y="1786"/>
            <a:ext cx="2520561" cy="1260281"/>
          </a:xfrm>
          <a:prstGeom prst="rect">
            <a:avLst/>
          </a:prstGeom>
        </p:spPr>
      </p:pic>
      <p:pic>
        <p:nvPicPr>
          <p:cNvPr id="10" name="Graphic 8">
            <a:extLst>
              <a:ext uri="{FF2B5EF4-FFF2-40B4-BE49-F238E27FC236}">
                <a16:creationId xmlns:a16="http://schemas.microsoft.com/office/drawing/2014/main" id="{610FC6ED-830B-0086-9A57-D75469F149B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0800000">
            <a:off x="3758803" y="5595936"/>
            <a:ext cx="2520561" cy="1260281"/>
          </a:xfrm>
          <a:prstGeom prst="rect">
            <a:avLst/>
          </a:prstGeom>
        </p:spPr>
      </p:pic>
      <p:pic>
        <p:nvPicPr>
          <p:cNvPr id="11" name="Graphic 38">
            <a:extLst>
              <a:ext uri="{FF2B5EF4-FFF2-40B4-BE49-F238E27FC236}">
                <a16:creationId xmlns:a16="http://schemas.microsoft.com/office/drawing/2014/main" id="{A71FAC6E-0E6E-10D7-1D3C-73115FA33719}"/>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39392" t="38110" r="-1240"/>
          <a:stretch/>
        </p:blipFill>
        <p:spPr>
          <a:xfrm rot="5400000" flipH="1">
            <a:off x="9194206" y="3855246"/>
            <a:ext cx="2999950" cy="3001986"/>
          </a:xfrm>
          <a:prstGeom prst="rect">
            <a:avLst/>
          </a:prstGeom>
        </p:spPr>
      </p:pic>
      <p:sp>
        <p:nvSpPr>
          <p:cNvPr id="6" name="TextBox 5">
            <a:extLst>
              <a:ext uri="{FF2B5EF4-FFF2-40B4-BE49-F238E27FC236}">
                <a16:creationId xmlns:a16="http://schemas.microsoft.com/office/drawing/2014/main" id="{A0A29A0B-F253-D34F-CC9D-3CA9DF1DCAAB}"/>
              </a:ext>
            </a:extLst>
          </p:cNvPr>
          <p:cNvSpPr txBox="1"/>
          <p:nvPr/>
        </p:nvSpPr>
        <p:spPr>
          <a:xfrm>
            <a:off x="506283" y="3620119"/>
            <a:ext cx="4185269" cy="709553"/>
          </a:xfrm>
          <a:prstGeom prst="rect">
            <a:avLst/>
          </a:prstGeom>
          <a:noFill/>
        </p:spPr>
        <p:txBody>
          <a:bodyPr wrap="square">
            <a:spAutoFit/>
          </a:bodyPr>
          <a:lstStyle/>
          <a:p>
            <a:pPr>
              <a:lnSpc>
                <a:spcPct val="107000"/>
              </a:lnSpc>
              <a:spcAft>
                <a:spcPts val="800"/>
              </a:spcAft>
            </a:pPr>
            <a:r>
              <a:rPr lang="en-US" sz="4000" b="1"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BPO/BPM </a:t>
            </a:r>
            <a:endParaRPr lang="en-IN" sz="4000"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endParaRPr>
          </a:p>
        </p:txBody>
      </p:sp>
      <p:sp>
        <p:nvSpPr>
          <p:cNvPr id="22" name="TextBox 21">
            <a:extLst>
              <a:ext uri="{FF2B5EF4-FFF2-40B4-BE49-F238E27FC236}">
                <a16:creationId xmlns:a16="http://schemas.microsoft.com/office/drawing/2014/main" id="{7A66319E-01BF-32EB-9BE9-018225B0A2FB}"/>
              </a:ext>
            </a:extLst>
          </p:cNvPr>
          <p:cNvSpPr txBox="1"/>
          <p:nvPr/>
        </p:nvSpPr>
        <p:spPr>
          <a:xfrm>
            <a:off x="506283" y="4492531"/>
            <a:ext cx="3934198" cy="730265"/>
          </a:xfrm>
          <a:prstGeom prst="rect">
            <a:avLst/>
          </a:prstGeom>
          <a:noFill/>
        </p:spPr>
        <p:txBody>
          <a:bodyPr wrap="square">
            <a:spAutoFit/>
          </a:bodyPr>
          <a:lstStyle/>
          <a:p>
            <a:pPr>
              <a:lnSpc>
                <a:spcPct val="107000"/>
              </a:lnSpc>
              <a:spcAft>
                <a:spcPts val="800"/>
              </a:spcAft>
            </a:pPr>
            <a:r>
              <a:rPr lang="en-IN" sz="20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AI for workflow and efficiency enhancement in Indian BPOs</a:t>
            </a:r>
          </a:p>
        </p:txBody>
      </p:sp>
      <p:sp>
        <p:nvSpPr>
          <p:cNvPr id="7" name="Rectangle: Rounded Corners 6">
            <a:extLst>
              <a:ext uri="{FF2B5EF4-FFF2-40B4-BE49-F238E27FC236}">
                <a16:creationId xmlns:a16="http://schemas.microsoft.com/office/drawing/2014/main" id="{6B2A85F1-2B40-E1A3-9155-9F87CAD87CFA}"/>
              </a:ext>
            </a:extLst>
          </p:cNvPr>
          <p:cNvSpPr/>
          <p:nvPr/>
        </p:nvSpPr>
        <p:spPr>
          <a:xfrm>
            <a:off x="620557" y="4358903"/>
            <a:ext cx="1024501" cy="25187"/>
          </a:xfrm>
          <a:prstGeom prst="roundRect">
            <a:avLst>
              <a:gd name="adj" fmla="val 50000"/>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43"/>
            <a:endParaRPr lang="en-IN" sz="1199" dirty="0">
              <a:solidFill>
                <a:srgbClr val="2E2E38"/>
              </a:solidFill>
              <a:latin typeface="EYInterstate Light"/>
            </a:endParaRPr>
          </a:p>
        </p:txBody>
      </p:sp>
      <p:grpSp>
        <p:nvGrpSpPr>
          <p:cNvPr id="2" name="Group 1">
            <a:extLst>
              <a:ext uri="{FF2B5EF4-FFF2-40B4-BE49-F238E27FC236}">
                <a16:creationId xmlns:a16="http://schemas.microsoft.com/office/drawing/2014/main" id="{6A921930-A9B8-929C-E71F-272B9097D2E1}"/>
              </a:ext>
            </a:extLst>
          </p:cNvPr>
          <p:cNvGrpSpPr/>
          <p:nvPr/>
        </p:nvGrpSpPr>
        <p:grpSpPr>
          <a:xfrm>
            <a:off x="586997" y="3541280"/>
            <a:ext cx="453344" cy="128448"/>
            <a:chOff x="939476" y="5147878"/>
            <a:chExt cx="453344" cy="128448"/>
          </a:xfrm>
        </p:grpSpPr>
        <p:sp>
          <p:nvSpPr>
            <p:cNvPr id="23" name="Oval 22">
              <a:extLst>
                <a:ext uri="{FF2B5EF4-FFF2-40B4-BE49-F238E27FC236}">
                  <a16:creationId xmlns:a16="http://schemas.microsoft.com/office/drawing/2014/main" id="{A6DCE0A4-5AED-3BF9-FEAF-AF7A7A6C3A55}"/>
                </a:ext>
              </a:extLst>
            </p:cNvPr>
            <p:cNvSpPr/>
            <p:nvPr/>
          </p:nvSpPr>
          <p:spPr>
            <a:xfrm>
              <a:off x="939476"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24" name="Oval 23">
              <a:extLst>
                <a:ext uri="{FF2B5EF4-FFF2-40B4-BE49-F238E27FC236}">
                  <a16:creationId xmlns:a16="http://schemas.microsoft.com/office/drawing/2014/main" id="{58775566-312F-AB52-4CBD-E27192C4A5DA}"/>
                </a:ext>
              </a:extLst>
            </p:cNvPr>
            <p:cNvSpPr/>
            <p:nvPr/>
          </p:nvSpPr>
          <p:spPr>
            <a:xfrm>
              <a:off x="1101925"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25" name="Oval 24">
              <a:extLst>
                <a:ext uri="{FF2B5EF4-FFF2-40B4-BE49-F238E27FC236}">
                  <a16:creationId xmlns:a16="http://schemas.microsoft.com/office/drawing/2014/main" id="{6C9970C7-435F-4BA4-BAA4-D833E851CCD5}"/>
                </a:ext>
              </a:extLst>
            </p:cNvPr>
            <p:cNvSpPr/>
            <p:nvPr/>
          </p:nvSpPr>
          <p:spPr>
            <a:xfrm>
              <a:off x="1264372"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grpSp>
    </p:spTree>
    <p:extLst>
      <p:ext uri="{BB962C8B-B14F-4D97-AF65-F5344CB8AC3E}">
        <p14:creationId xmlns:p14="http://schemas.microsoft.com/office/powerpoint/2010/main" val="41376826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2F9F1D47-3922-B16B-E68D-9ED8DF1148AF}"/>
              </a:ext>
            </a:extLst>
          </p:cNvPr>
          <p:cNvSpPr>
            <a:spLocks noGrp="1"/>
          </p:cNvSpPr>
          <p:nvPr>
            <p:ph type="title"/>
          </p:nvPr>
        </p:nvSpPr>
        <p:spPr>
          <a:xfrm>
            <a:off x="724536" y="436440"/>
            <a:ext cx="10708639" cy="590400"/>
          </a:xfrm>
        </p:spPr>
        <p:txBody>
          <a:bodyPr/>
          <a:lstStyle/>
          <a:p>
            <a:r>
              <a:rPr lang="en-IN" sz="2800" dirty="0">
                <a:solidFill>
                  <a:schemeClr val="bg1"/>
                </a:solidFill>
              </a:rPr>
              <a:t>BPO/BPM - AI for workflow and efficiency enhancement in Indian BPOs</a:t>
            </a:r>
          </a:p>
        </p:txBody>
      </p:sp>
      <p:sp>
        <p:nvSpPr>
          <p:cNvPr id="3" name="TextBox 2">
            <a:extLst>
              <a:ext uri="{FF2B5EF4-FFF2-40B4-BE49-F238E27FC236}">
                <a16:creationId xmlns:a16="http://schemas.microsoft.com/office/drawing/2014/main" id="{E30D5437-8522-4ED3-A8E6-9EE8331F358A}"/>
              </a:ext>
            </a:extLst>
          </p:cNvPr>
          <p:cNvSpPr txBox="1"/>
          <p:nvPr/>
        </p:nvSpPr>
        <p:spPr>
          <a:xfrm>
            <a:off x="899716" y="1339763"/>
            <a:ext cx="10533458" cy="3221459"/>
          </a:xfrm>
          <a:prstGeom prst="rect">
            <a:avLst/>
          </a:prstGeom>
          <a:noFill/>
        </p:spPr>
        <p:txBody>
          <a:bodyPr wrap="square">
            <a:spAutoFit/>
          </a:bodyPr>
          <a:lstStyle/>
          <a:p>
            <a:pPr>
              <a:lnSpc>
                <a:spcPct val="107000"/>
              </a:lnSpc>
              <a:spcAft>
                <a:spcPts val="800"/>
              </a:spcAft>
            </a:pPr>
            <a:r>
              <a:rPr lang="en-US" b="1"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Scenario:</a:t>
            </a:r>
            <a:r>
              <a:rPr lang="en-US"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 </a:t>
            </a:r>
          </a:p>
          <a:p>
            <a:pPr>
              <a:lnSpc>
                <a:spcPct val="107000"/>
              </a:lnSpc>
              <a:spcAft>
                <a:spcPts val="800"/>
              </a:spcAft>
            </a:pP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Nisha, an agent in a claims processing BPO located in India, handles a high volume of claim calls daily. Despite her best efforts, she often finds herself overwhelmed by the sheer number of calls and the complexity of grievances presented by clients. The current workflow involves manually scheduling follow-up calls, tediously entering data into multiple systems, and navigating through an outdated knowledge base to provide solutions to clients.</a:t>
            </a:r>
            <a:endParaRPr lang="en-IN" sz="1400" b="1" kern="100" dirty="0">
              <a:solidFill>
                <a:schemeClr val="bg1"/>
              </a:solidFill>
              <a:latin typeface="EYInterstate Light" panose="02000506000000020004" pitchFamily="2" charset="0"/>
              <a:cs typeface="Times New Roman" panose="02020603050405020304" pitchFamily="18" charset="0"/>
            </a:endParaRPr>
          </a:p>
          <a:p>
            <a:pPr>
              <a:lnSpc>
                <a:spcPct val="107000"/>
              </a:lnSpc>
              <a:spcAft>
                <a:spcPts val="800"/>
              </a:spcAft>
            </a:pPr>
            <a:endParaRPr lang="en-US" b="1" kern="100" dirty="0">
              <a:solidFill>
                <a:schemeClr val="bg1"/>
              </a:solidFill>
              <a:latin typeface="EYInterstate Light" panose="02000506000000020004" pitchFamily="2" charset="0"/>
              <a:cs typeface="Times New Roman" panose="02020603050405020304" pitchFamily="18" charset="0"/>
            </a:endParaRPr>
          </a:p>
          <a:p>
            <a:pPr>
              <a:lnSpc>
                <a:spcPct val="107000"/>
              </a:lnSpc>
              <a:spcAft>
                <a:spcPts val="800"/>
              </a:spcAft>
            </a:pPr>
            <a:r>
              <a:rPr lang="en-US" b="1" kern="100" dirty="0">
                <a:solidFill>
                  <a:srgbClr val="FFE600"/>
                </a:solidFill>
                <a:latin typeface="EYInterstate Light" panose="02000506000000020004" pitchFamily="2" charset="0"/>
                <a:cs typeface="Times New Roman" panose="02020603050405020304" pitchFamily="18" charset="0"/>
              </a:rPr>
              <a:t>Student’s challenge: </a:t>
            </a:r>
          </a:p>
          <a:p>
            <a:pPr>
              <a:lnSpc>
                <a:spcPct val="107000"/>
              </a:lnSpc>
              <a:spcAft>
                <a:spcPts val="800"/>
              </a:spcAft>
            </a:pP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Design an AI powered solution that will help automatically schedule callbacks and follow-ups based on the priority and urgency of the claims. The solution should autonomously handle routine tasks, </a:t>
            </a:r>
            <a:r>
              <a:rPr lang="en-IN" sz="1400" kern="100" dirty="0" err="1">
                <a:solidFill>
                  <a:schemeClr val="bg1"/>
                </a:solidFill>
                <a:latin typeface="EYInterstate Light" panose="02000506000000020004" pitchFamily="2" charset="0"/>
                <a:ea typeface="Aptos" panose="020B0004020202020204" pitchFamily="34" charset="0"/>
                <a:cs typeface="Times New Roman" panose="02020603050405020304" pitchFamily="18" charset="0"/>
              </a:rPr>
              <a:t>analyze</a:t>
            </a: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 client sentiment on call and ensure that agents have quick access to accurate and relevant information through a knowledge base. The solution should be a streamlined workflow that not only improves the efficiency and effectiveness of the claims processing but also enhances the overall client experience.</a:t>
            </a:r>
          </a:p>
        </p:txBody>
      </p:sp>
    </p:spTree>
    <p:extLst>
      <p:ext uri="{BB962C8B-B14F-4D97-AF65-F5344CB8AC3E}">
        <p14:creationId xmlns:p14="http://schemas.microsoft.com/office/powerpoint/2010/main" val="38050899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9">
            <a:extLst>
              <a:ext uri="{FF2B5EF4-FFF2-40B4-BE49-F238E27FC236}">
                <a16:creationId xmlns:a16="http://schemas.microsoft.com/office/drawing/2014/main" id="{4B059BC6-280F-6CDF-9EE3-478ECD10C243}"/>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9392" t="38110" r="-1240"/>
          <a:stretch/>
        </p:blipFill>
        <p:spPr>
          <a:xfrm>
            <a:off x="3173" y="1786"/>
            <a:ext cx="4222756" cy="4225624"/>
          </a:xfrm>
          <a:prstGeom prst="rect">
            <a:avLst/>
          </a:prstGeom>
        </p:spPr>
      </p:pic>
      <p:pic>
        <p:nvPicPr>
          <p:cNvPr id="4" name="Picture 3">
            <a:extLst>
              <a:ext uri="{FF2B5EF4-FFF2-40B4-BE49-F238E27FC236}">
                <a16:creationId xmlns:a16="http://schemas.microsoft.com/office/drawing/2014/main" id="{E98EDAD9-B19A-5ABA-932E-F4E24267097A}"/>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019083" y="0"/>
            <a:ext cx="7176093" cy="6858000"/>
          </a:xfrm>
          <a:custGeom>
            <a:avLst/>
            <a:gdLst>
              <a:gd name="connsiteX0" fmla="*/ 1101355 w 7177464"/>
              <a:gd name="connsiteY0" fmla="*/ 0 h 6836062"/>
              <a:gd name="connsiteX1" fmla="*/ 7177464 w 7177464"/>
              <a:gd name="connsiteY1" fmla="*/ 0 h 6836062"/>
              <a:gd name="connsiteX2" fmla="*/ 7177464 w 7177464"/>
              <a:gd name="connsiteY2" fmla="*/ 6836062 h 6836062"/>
              <a:gd name="connsiteX3" fmla="*/ 1101382 w 7177464"/>
              <a:gd name="connsiteY3" fmla="*/ 6836062 h 6836062"/>
              <a:gd name="connsiteX4" fmla="*/ 1005590 w 7177464"/>
              <a:gd name="connsiteY4" fmla="*/ 6821443 h 6836062"/>
              <a:gd name="connsiteX5" fmla="*/ 0 w 7177464"/>
              <a:gd name="connsiteY5" fmla="*/ 5587626 h 6836062"/>
              <a:gd name="connsiteX6" fmla="*/ 0 w 7177464"/>
              <a:gd name="connsiteY6" fmla="*/ 1248432 h 6836062"/>
              <a:gd name="connsiteX7" fmla="*/ 1005590 w 7177464"/>
              <a:gd name="connsiteY7" fmla="*/ 14616 h 683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77464" h="6836062">
                <a:moveTo>
                  <a:pt x="1101355" y="0"/>
                </a:moveTo>
                <a:lnTo>
                  <a:pt x="7177464" y="0"/>
                </a:lnTo>
                <a:lnTo>
                  <a:pt x="7177464" y="6836062"/>
                </a:lnTo>
                <a:lnTo>
                  <a:pt x="1101382" y="6836062"/>
                </a:lnTo>
                <a:lnTo>
                  <a:pt x="1005590" y="6821443"/>
                </a:lnTo>
                <a:cubicBezTo>
                  <a:pt x="431701" y="6704008"/>
                  <a:pt x="0" y="6196232"/>
                  <a:pt x="0" y="5587626"/>
                </a:cubicBezTo>
                <a:lnTo>
                  <a:pt x="0" y="1248432"/>
                </a:lnTo>
                <a:cubicBezTo>
                  <a:pt x="0" y="639827"/>
                  <a:pt x="431701" y="132050"/>
                  <a:pt x="1005590" y="14616"/>
                </a:cubicBezTo>
                <a:close/>
              </a:path>
            </a:pathLst>
          </a:custGeom>
        </p:spPr>
      </p:pic>
      <p:grpSp>
        <p:nvGrpSpPr>
          <p:cNvPr id="5" name="Group 4">
            <a:extLst>
              <a:ext uri="{FF2B5EF4-FFF2-40B4-BE49-F238E27FC236}">
                <a16:creationId xmlns:a16="http://schemas.microsoft.com/office/drawing/2014/main" id="{A6D60498-2AC5-5A12-4AA0-B67B38A7A5D2}"/>
              </a:ext>
            </a:extLst>
          </p:cNvPr>
          <p:cNvGrpSpPr/>
          <p:nvPr/>
        </p:nvGrpSpPr>
        <p:grpSpPr>
          <a:xfrm>
            <a:off x="268742" y="277869"/>
            <a:ext cx="4422811" cy="6295850"/>
            <a:chOff x="265567" y="276228"/>
            <a:chExt cx="4422811" cy="6299128"/>
          </a:xfrm>
        </p:grpSpPr>
        <p:cxnSp>
          <p:nvCxnSpPr>
            <p:cNvPr id="17" name="Straight Connector 16">
              <a:extLst>
                <a:ext uri="{FF2B5EF4-FFF2-40B4-BE49-F238E27FC236}">
                  <a16:creationId xmlns:a16="http://schemas.microsoft.com/office/drawing/2014/main" id="{5D6A0FB3-116E-760C-B8F5-2817EBCFA4AF}"/>
                </a:ext>
              </a:extLst>
            </p:cNvPr>
            <p:cNvCxnSpPr>
              <a:cxnSpLocks/>
            </p:cNvCxnSpPr>
            <p:nvPr/>
          </p:nvCxnSpPr>
          <p:spPr>
            <a:xfrm>
              <a:off x="265567" y="636196"/>
              <a:ext cx="0" cy="5652447"/>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sp>
          <p:nvSpPr>
            <p:cNvPr id="18" name="Graphic 22">
              <a:extLst>
                <a:ext uri="{FF2B5EF4-FFF2-40B4-BE49-F238E27FC236}">
                  <a16:creationId xmlns:a16="http://schemas.microsoft.com/office/drawing/2014/main" id="{79F26F15-2424-04ED-A85A-F892F54A8412}"/>
                </a:ext>
              </a:extLst>
            </p:cNvPr>
            <p:cNvSpPr/>
            <p:nvPr/>
          </p:nvSpPr>
          <p:spPr>
            <a:xfrm rot="5400000">
              <a:off x="167361" y="374434"/>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sp>
          <p:nvSpPr>
            <p:cNvPr id="19" name="Graphic 22">
              <a:extLst>
                <a:ext uri="{FF2B5EF4-FFF2-40B4-BE49-F238E27FC236}">
                  <a16:creationId xmlns:a16="http://schemas.microsoft.com/office/drawing/2014/main" id="{CDD8BCD4-0DE0-D1B6-FE0F-74FF26822F3B}"/>
                </a:ext>
              </a:extLst>
            </p:cNvPr>
            <p:cNvSpPr/>
            <p:nvPr/>
          </p:nvSpPr>
          <p:spPr>
            <a:xfrm rot="16200000" flipV="1">
              <a:off x="167361" y="6262156"/>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cxnSp>
          <p:nvCxnSpPr>
            <p:cNvPr id="20" name="Straight Connector 19">
              <a:extLst>
                <a:ext uri="{FF2B5EF4-FFF2-40B4-BE49-F238E27FC236}">
                  <a16:creationId xmlns:a16="http://schemas.microsoft.com/office/drawing/2014/main" id="{324C9B2D-3840-7C8A-10B1-6D005EA72E98}"/>
                </a:ext>
              </a:extLst>
            </p:cNvPr>
            <p:cNvCxnSpPr>
              <a:cxnSpLocks/>
            </p:cNvCxnSpPr>
            <p:nvPr/>
          </p:nvCxnSpPr>
          <p:spPr>
            <a:xfrm flipH="1">
              <a:off x="463416" y="276228"/>
              <a:ext cx="422496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CDF3251-08C3-DB13-A4C0-58FC56B651AF}"/>
                </a:ext>
              </a:extLst>
            </p:cNvPr>
            <p:cNvCxnSpPr>
              <a:cxnSpLocks/>
            </p:cNvCxnSpPr>
            <p:nvPr/>
          </p:nvCxnSpPr>
          <p:spPr>
            <a:xfrm flipH="1">
              <a:off x="463416" y="6575356"/>
              <a:ext cx="422496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5D9CA4B2-B454-2779-8535-44355971AB59}"/>
              </a:ext>
            </a:extLst>
          </p:cNvPr>
          <p:cNvGrpSpPr/>
          <p:nvPr/>
        </p:nvGrpSpPr>
        <p:grpSpPr>
          <a:xfrm flipH="1">
            <a:off x="5144565" y="277869"/>
            <a:ext cx="6778081" cy="6295850"/>
            <a:chOff x="265567" y="276228"/>
            <a:chExt cx="6778081" cy="6299128"/>
          </a:xfrm>
        </p:grpSpPr>
        <p:cxnSp>
          <p:nvCxnSpPr>
            <p:cNvPr id="12" name="Straight Connector 11">
              <a:extLst>
                <a:ext uri="{FF2B5EF4-FFF2-40B4-BE49-F238E27FC236}">
                  <a16:creationId xmlns:a16="http://schemas.microsoft.com/office/drawing/2014/main" id="{D47532FE-C9CC-A3C8-6209-74FCA3AE9A0A}"/>
                </a:ext>
              </a:extLst>
            </p:cNvPr>
            <p:cNvCxnSpPr>
              <a:cxnSpLocks/>
            </p:cNvCxnSpPr>
            <p:nvPr/>
          </p:nvCxnSpPr>
          <p:spPr>
            <a:xfrm>
              <a:off x="265567" y="636196"/>
              <a:ext cx="0" cy="5652447"/>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Graphic 22">
              <a:extLst>
                <a:ext uri="{FF2B5EF4-FFF2-40B4-BE49-F238E27FC236}">
                  <a16:creationId xmlns:a16="http://schemas.microsoft.com/office/drawing/2014/main" id="{1E81EDCF-8632-0B3D-162C-AF02235BC285}"/>
                </a:ext>
              </a:extLst>
            </p:cNvPr>
            <p:cNvSpPr/>
            <p:nvPr/>
          </p:nvSpPr>
          <p:spPr>
            <a:xfrm rot="5400000">
              <a:off x="167361" y="374434"/>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sp>
          <p:nvSpPr>
            <p:cNvPr id="14" name="Graphic 22">
              <a:extLst>
                <a:ext uri="{FF2B5EF4-FFF2-40B4-BE49-F238E27FC236}">
                  <a16:creationId xmlns:a16="http://schemas.microsoft.com/office/drawing/2014/main" id="{B88EC409-DE27-F105-EB22-905349904AB7}"/>
                </a:ext>
              </a:extLst>
            </p:cNvPr>
            <p:cNvSpPr/>
            <p:nvPr/>
          </p:nvSpPr>
          <p:spPr>
            <a:xfrm rot="16200000" flipV="1">
              <a:off x="167361" y="6262156"/>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cxnSp>
          <p:nvCxnSpPr>
            <p:cNvPr id="15" name="Straight Connector 14">
              <a:extLst>
                <a:ext uri="{FF2B5EF4-FFF2-40B4-BE49-F238E27FC236}">
                  <a16:creationId xmlns:a16="http://schemas.microsoft.com/office/drawing/2014/main" id="{4D5745F6-DFD4-41B1-605D-12574399691D}"/>
                </a:ext>
              </a:extLst>
            </p:cNvPr>
            <p:cNvCxnSpPr>
              <a:cxnSpLocks/>
            </p:cNvCxnSpPr>
            <p:nvPr/>
          </p:nvCxnSpPr>
          <p:spPr>
            <a:xfrm flipH="1">
              <a:off x="463416" y="276228"/>
              <a:ext cx="6317765"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C4E727B-1718-3163-C33E-4258375489AD}"/>
                </a:ext>
              </a:extLst>
            </p:cNvPr>
            <p:cNvCxnSpPr>
              <a:cxnSpLocks/>
            </p:cNvCxnSpPr>
            <p:nvPr/>
          </p:nvCxnSpPr>
          <p:spPr>
            <a:xfrm flipH="1">
              <a:off x="463416" y="6575356"/>
              <a:ext cx="658023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grpSp>
      <p:pic>
        <p:nvPicPr>
          <p:cNvPr id="9" name="Graphic 7">
            <a:extLst>
              <a:ext uri="{FF2B5EF4-FFF2-40B4-BE49-F238E27FC236}">
                <a16:creationId xmlns:a16="http://schemas.microsoft.com/office/drawing/2014/main" id="{DF15E0EE-939F-84B7-E5FB-54FF2677A0A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58803" y="1786"/>
            <a:ext cx="2520561" cy="1260281"/>
          </a:xfrm>
          <a:prstGeom prst="rect">
            <a:avLst/>
          </a:prstGeom>
        </p:spPr>
      </p:pic>
      <p:pic>
        <p:nvPicPr>
          <p:cNvPr id="10" name="Graphic 8">
            <a:extLst>
              <a:ext uri="{FF2B5EF4-FFF2-40B4-BE49-F238E27FC236}">
                <a16:creationId xmlns:a16="http://schemas.microsoft.com/office/drawing/2014/main" id="{610FC6ED-830B-0086-9A57-D75469F149B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0800000">
            <a:off x="3758803" y="5595936"/>
            <a:ext cx="2520561" cy="1260281"/>
          </a:xfrm>
          <a:prstGeom prst="rect">
            <a:avLst/>
          </a:prstGeom>
        </p:spPr>
      </p:pic>
      <p:pic>
        <p:nvPicPr>
          <p:cNvPr id="11" name="Graphic 38">
            <a:extLst>
              <a:ext uri="{FF2B5EF4-FFF2-40B4-BE49-F238E27FC236}">
                <a16:creationId xmlns:a16="http://schemas.microsoft.com/office/drawing/2014/main" id="{A71FAC6E-0E6E-10D7-1D3C-73115FA33719}"/>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39392" t="38110" r="-1240"/>
          <a:stretch/>
        </p:blipFill>
        <p:spPr>
          <a:xfrm rot="5400000" flipH="1">
            <a:off x="9194206" y="3855246"/>
            <a:ext cx="2999950" cy="3001986"/>
          </a:xfrm>
          <a:prstGeom prst="rect">
            <a:avLst/>
          </a:prstGeom>
        </p:spPr>
      </p:pic>
      <p:sp>
        <p:nvSpPr>
          <p:cNvPr id="2" name="Rectangle: Rounded Corners 1">
            <a:extLst>
              <a:ext uri="{FF2B5EF4-FFF2-40B4-BE49-F238E27FC236}">
                <a16:creationId xmlns:a16="http://schemas.microsoft.com/office/drawing/2014/main" id="{604E1D65-F9C1-B8E3-8F4F-3EEA27FDB2CF}"/>
              </a:ext>
            </a:extLst>
          </p:cNvPr>
          <p:cNvSpPr/>
          <p:nvPr/>
        </p:nvSpPr>
        <p:spPr>
          <a:xfrm>
            <a:off x="620557" y="4358903"/>
            <a:ext cx="1024501" cy="25187"/>
          </a:xfrm>
          <a:prstGeom prst="roundRect">
            <a:avLst>
              <a:gd name="adj" fmla="val 50000"/>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43"/>
            <a:endParaRPr lang="en-IN" sz="1199" dirty="0">
              <a:solidFill>
                <a:srgbClr val="2E2E38"/>
              </a:solidFill>
              <a:latin typeface="EYInterstate Light"/>
            </a:endParaRPr>
          </a:p>
        </p:txBody>
      </p:sp>
      <p:sp>
        <p:nvSpPr>
          <p:cNvPr id="22" name="TextBox 21">
            <a:extLst>
              <a:ext uri="{FF2B5EF4-FFF2-40B4-BE49-F238E27FC236}">
                <a16:creationId xmlns:a16="http://schemas.microsoft.com/office/drawing/2014/main" id="{ADED8E3F-9655-C005-2227-6B71FA4DA671}"/>
              </a:ext>
            </a:extLst>
          </p:cNvPr>
          <p:cNvSpPr txBox="1"/>
          <p:nvPr/>
        </p:nvSpPr>
        <p:spPr>
          <a:xfrm>
            <a:off x="506283" y="3620119"/>
            <a:ext cx="4515163" cy="709553"/>
          </a:xfrm>
          <a:prstGeom prst="rect">
            <a:avLst/>
          </a:prstGeom>
          <a:noFill/>
        </p:spPr>
        <p:txBody>
          <a:bodyPr wrap="square">
            <a:spAutoFit/>
          </a:bodyPr>
          <a:lstStyle/>
          <a:p>
            <a:pPr>
              <a:lnSpc>
                <a:spcPct val="107000"/>
              </a:lnSpc>
              <a:spcAft>
                <a:spcPts val="800"/>
              </a:spcAft>
            </a:pPr>
            <a:r>
              <a:rPr lang="en-US" sz="4000" b="1"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Financial inclusion </a:t>
            </a:r>
            <a:endParaRPr lang="en-IN" sz="4000"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endParaRPr>
          </a:p>
        </p:txBody>
      </p:sp>
      <p:sp>
        <p:nvSpPr>
          <p:cNvPr id="23" name="TextBox 22">
            <a:extLst>
              <a:ext uri="{FF2B5EF4-FFF2-40B4-BE49-F238E27FC236}">
                <a16:creationId xmlns:a16="http://schemas.microsoft.com/office/drawing/2014/main" id="{49A06895-4DE8-1ADB-688F-2A7D1D47C25C}"/>
              </a:ext>
            </a:extLst>
          </p:cNvPr>
          <p:cNvSpPr txBox="1"/>
          <p:nvPr/>
        </p:nvSpPr>
        <p:spPr>
          <a:xfrm>
            <a:off x="506283" y="4492531"/>
            <a:ext cx="3934198" cy="1059585"/>
          </a:xfrm>
          <a:prstGeom prst="rect">
            <a:avLst/>
          </a:prstGeom>
          <a:noFill/>
        </p:spPr>
        <p:txBody>
          <a:bodyPr wrap="square">
            <a:spAutoFit/>
          </a:bodyPr>
          <a:lstStyle/>
          <a:p>
            <a:pPr>
              <a:lnSpc>
                <a:spcPct val="107000"/>
              </a:lnSpc>
              <a:spcAft>
                <a:spcPts val="800"/>
              </a:spcAft>
            </a:pPr>
            <a:r>
              <a:rPr lang="en-IN" sz="20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AI powered financial advisor for rural India/or those new to financial literacy</a:t>
            </a:r>
          </a:p>
        </p:txBody>
      </p:sp>
      <p:grpSp>
        <p:nvGrpSpPr>
          <p:cNvPr id="6" name="Group 5">
            <a:extLst>
              <a:ext uri="{FF2B5EF4-FFF2-40B4-BE49-F238E27FC236}">
                <a16:creationId xmlns:a16="http://schemas.microsoft.com/office/drawing/2014/main" id="{AEE4C4E7-12DA-47B3-1B9B-8ECDAE6782D2}"/>
              </a:ext>
            </a:extLst>
          </p:cNvPr>
          <p:cNvGrpSpPr/>
          <p:nvPr/>
        </p:nvGrpSpPr>
        <p:grpSpPr>
          <a:xfrm>
            <a:off x="586997" y="3541280"/>
            <a:ext cx="453344" cy="128448"/>
            <a:chOff x="939476" y="5147878"/>
            <a:chExt cx="453344" cy="128448"/>
          </a:xfrm>
        </p:grpSpPr>
        <p:sp>
          <p:nvSpPr>
            <p:cNvPr id="7" name="Oval 6">
              <a:extLst>
                <a:ext uri="{FF2B5EF4-FFF2-40B4-BE49-F238E27FC236}">
                  <a16:creationId xmlns:a16="http://schemas.microsoft.com/office/drawing/2014/main" id="{4FB7E422-B0BB-AFD7-5078-BC7A5C7AFA92}"/>
                </a:ext>
              </a:extLst>
            </p:cNvPr>
            <p:cNvSpPr/>
            <p:nvPr/>
          </p:nvSpPr>
          <p:spPr>
            <a:xfrm>
              <a:off x="939476"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24" name="Oval 23">
              <a:extLst>
                <a:ext uri="{FF2B5EF4-FFF2-40B4-BE49-F238E27FC236}">
                  <a16:creationId xmlns:a16="http://schemas.microsoft.com/office/drawing/2014/main" id="{0B3FF168-8B98-0524-D3FA-E89A42A46092}"/>
                </a:ext>
              </a:extLst>
            </p:cNvPr>
            <p:cNvSpPr/>
            <p:nvPr/>
          </p:nvSpPr>
          <p:spPr>
            <a:xfrm>
              <a:off x="1101925"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25" name="Oval 24">
              <a:extLst>
                <a:ext uri="{FF2B5EF4-FFF2-40B4-BE49-F238E27FC236}">
                  <a16:creationId xmlns:a16="http://schemas.microsoft.com/office/drawing/2014/main" id="{B53A5BFD-2A0D-9D8B-F073-739673FC823A}"/>
                </a:ext>
              </a:extLst>
            </p:cNvPr>
            <p:cNvSpPr/>
            <p:nvPr/>
          </p:nvSpPr>
          <p:spPr>
            <a:xfrm>
              <a:off x="1264372"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grpSp>
    </p:spTree>
    <p:extLst>
      <p:ext uri="{BB962C8B-B14F-4D97-AF65-F5344CB8AC3E}">
        <p14:creationId xmlns:p14="http://schemas.microsoft.com/office/powerpoint/2010/main" val="27025109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2F9F1D47-3922-B16B-E68D-9ED8DF1148AF}"/>
              </a:ext>
            </a:extLst>
          </p:cNvPr>
          <p:cNvSpPr>
            <a:spLocks noGrp="1"/>
          </p:cNvSpPr>
          <p:nvPr>
            <p:ph type="title"/>
          </p:nvPr>
        </p:nvSpPr>
        <p:spPr>
          <a:xfrm>
            <a:off x="724536" y="436440"/>
            <a:ext cx="10708639" cy="590400"/>
          </a:xfrm>
        </p:spPr>
        <p:txBody>
          <a:bodyPr/>
          <a:lstStyle/>
          <a:p>
            <a:r>
              <a:rPr lang="en-IN" sz="2800" dirty="0">
                <a:solidFill>
                  <a:schemeClr val="bg1"/>
                </a:solidFill>
              </a:rPr>
              <a:t>Financial inclusion  - AI powered financial advisor for rural India/or those new to financial literacy</a:t>
            </a:r>
          </a:p>
        </p:txBody>
      </p:sp>
      <p:sp>
        <p:nvSpPr>
          <p:cNvPr id="3" name="TextBox 2">
            <a:extLst>
              <a:ext uri="{FF2B5EF4-FFF2-40B4-BE49-F238E27FC236}">
                <a16:creationId xmlns:a16="http://schemas.microsoft.com/office/drawing/2014/main" id="{E30D5437-8522-4ED3-A8E6-9EE8331F358A}"/>
              </a:ext>
            </a:extLst>
          </p:cNvPr>
          <p:cNvSpPr txBox="1"/>
          <p:nvPr/>
        </p:nvSpPr>
        <p:spPr>
          <a:xfrm>
            <a:off x="899717" y="1339763"/>
            <a:ext cx="10398919" cy="3053015"/>
          </a:xfrm>
          <a:prstGeom prst="rect">
            <a:avLst/>
          </a:prstGeom>
          <a:noFill/>
        </p:spPr>
        <p:txBody>
          <a:bodyPr wrap="square">
            <a:spAutoFit/>
          </a:bodyPr>
          <a:lstStyle/>
          <a:p>
            <a:pPr>
              <a:lnSpc>
                <a:spcPct val="107000"/>
              </a:lnSpc>
              <a:spcAft>
                <a:spcPts val="800"/>
              </a:spcAft>
            </a:pPr>
            <a:r>
              <a:rPr lang="en-US" b="1"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Scenario:</a:t>
            </a:r>
            <a:r>
              <a:rPr lang="en-US"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 </a:t>
            </a:r>
          </a:p>
          <a:p>
            <a:pPr>
              <a:lnSpc>
                <a:spcPct val="107000"/>
              </a:lnSpc>
              <a:spcAft>
                <a:spcPts val="800"/>
              </a:spcAft>
            </a:pP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Lakshmi, a widow and mother of two in a remote village in Odisha, has always dreamed of starting a small dairy business to secure a better future for her children. However, she lacks formal education and is intimidated by the complexities of financial products. Without access to financial literacy resources or tailored banking services, Lakshmi struggles to navigate the financial landscape and fears making decisions that could jeopardize her family’s future.</a:t>
            </a:r>
            <a:endParaRPr lang="en-US" sz="1400" b="1"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endParaRPr>
          </a:p>
          <a:p>
            <a:pPr>
              <a:lnSpc>
                <a:spcPct val="107000"/>
              </a:lnSpc>
              <a:spcAft>
                <a:spcPts val="800"/>
              </a:spcAft>
            </a:pPr>
            <a:r>
              <a:rPr lang="en-US" b="1" kern="100" dirty="0">
                <a:solidFill>
                  <a:srgbClr val="FFE600"/>
                </a:solidFill>
                <a:latin typeface="EYInterstate Light" panose="02000506000000020004" pitchFamily="2" charset="0"/>
                <a:cs typeface="Times New Roman" panose="02020603050405020304" pitchFamily="18" charset="0"/>
              </a:rPr>
              <a:t>Student’s challenge: </a:t>
            </a:r>
          </a:p>
          <a:p>
            <a:pPr>
              <a:lnSpc>
                <a:spcPct val="107000"/>
              </a:lnSpc>
              <a:spcAft>
                <a:spcPts val="800"/>
              </a:spcAft>
            </a:pP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Create an AI-powered financial empowerment platform designed specifically for rural women like Lakshmi. The platform should provide AI-driven personalized financial education, accessible in local languages, and tailored to varying levels of literacy. It should also offer micro-investment opportunities, AI-powered budgeting tools, and secure, easy-to-understand banking options. Additionally, the solution could include AI-driven mentorship and community support features that connect users with successful female entrepreneurs and financial advisors, fostering a culture of financial independence and confidence.</a:t>
            </a:r>
          </a:p>
        </p:txBody>
      </p:sp>
    </p:spTree>
    <p:extLst>
      <p:ext uri="{BB962C8B-B14F-4D97-AF65-F5344CB8AC3E}">
        <p14:creationId xmlns:p14="http://schemas.microsoft.com/office/powerpoint/2010/main" val="639600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3" name="Title 2">
            <a:extLst>
              <a:ext uri="{FF2B5EF4-FFF2-40B4-BE49-F238E27FC236}">
                <a16:creationId xmlns:a16="http://schemas.microsoft.com/office/drawing/2014/main" id="{31A13660-DDBF-C292-A83B-A059615DABB8}"/>
              </a:ext>
            </a:extLst>
          </p:cNvPr>
          <p:cNvSpPr>
            <a:spLocks noGrp="1"/>
          </p:cNvSpPr>
          <p:nvPr>
            <p:ph type="title"/>
          </p:nvPr>
        </p:nvSpPr>
        <p:spPr/>
        <p:txBody>
          <a:bodyPr/>
          <a:lstStyle/>
          <a:p>
            <a:r>
              <a:rPr lang="en-IN" b="1" dirty="0">
                <a:solidFill>
                  <a:srgbClr val="FFE600"/>
                </a:solidFill>
                <a:effectLst/>
                <a:latin typeface="+mj-lt"/>
                <a:ea typeface="Calibri" panose="020F0502020204030204" pitchFamily="34" charset="0"/>
              </a:rPr>
              <a:t>Congratulations</a:t>
            </a:r>
            <a:r>
              <a:rPr lang="en-IN" dirty="0">
                <a:solidFill>
                  <a:schemeClr val="bg1"/>
                </a:solidFill>
                <a:effectLst/>
                <a:latin typeface="+mj-lt"/>
                <a:ea typeface="Calibri" panose="020F0502020204030204" pitchFamily="34" charset="0"/>
              </a:rPr>
              <a:t> </a:t>
            </a:r>
            <a:r>
              <a:rPr lang="en-IN" sz="2000" dirty="0">
                <a:solidFill>
                  <a:schemeClr val="bg1"/>
                </a:solidFill>
                <a:effectLst/>
                <a:latin typeface="+mj-lt"/>
                <a:ea typeface="Calibri" panose="020F0502020204030204" pitchFamily="34" charset="0"/>
              </a:rPr>
              <a:t>on making to the next round. As we move towards the next stage, we would like you to note a few key points</a:t>
            </a:r>
            <a:endParaRPr lang="en-IN" sz="2000" dirty="0"/>
          </a:p>
        </p:txBody>
      </p:sp>
      <p:sp>
        <p:nvSpPr>
          <p:cNvPr id="5" name="TextBox 4">
            <a:extLst>
              <a:ext uri="{FF2B5EF4-FFF2-40B4-BE49-F238E27FC236}">
                <a16:creationId xmlns:a16="http://schemas.microsoft.com/office/drawing/2014/main" id="{9D18C81F-31CF-614E-2CB8-7F99F2743C5C}"/>
              </a:ext>
            </a:extLst>
          </p:cNvPr>
          <p:cNvSpPr txBox="1"/>
          <p:nvPr/>
        </p:nvSpPr>
        <p:spPr>
          <a:xfrm>
            <a:off x="1093582" y="1706357"/>
            <a:ext cx="6988939" cy="3200876"/>
          </a:xfrm>
          <a:prstGeom prst="rect">
            <a:avLst/>
          </a:prstGeom>
          <a:noFill/>
        </p:spPr>
        <p:txBody>
          <a:bodyPr wrap="square">
            <a:spAutoFit/>
          </a:bodyPr>
          <a:lstStyle/>
          <a:p>
            <a:r>
              <a:rPr lang="en-IN" sz="1600" dirty="0">
                <a:solidFill>
                  <a:schemeClr val="bg1"/>
                </a:solidFill>
                <a:effectLst/>
                <a:latin typeface="+mj-lt"/>
                <a:ea typeface="Calibri" panose="020F0502020204030204" pitchFamily="34" charset="0"/>
              </a:rPr>
              <a:t>We are inviting a </a:t>
            </a:r>
            <a:r>
              <a:rPr lang="en-IN" sz="1600" b="1" dirty="0">
                <a:solidFill>
                  <a:srgbClr val="FFE600"/>
                </a:solidFill>
                <a:effectLst/>
                <a:latin typeface="+mj-lt"/>
                <a:ea typeface="Calibri" panose="020F0502020204030204" pitchFamily="34" charset="0"/>
              </a:rPr>
              <a:t>detailed solution submission </a:t>
            </a:r>
            <a:r>
              <a:rPr lang="en-IN" sz="1600" dirty="0">
                <a:solidFill>
                  <a:schemeClr val="bg1"/>
                </a:solidFill>
                <a:effectLst/>
                <a:latin typeface="+mj-lt"/>
                <a:ea typeface="Calibri" panose="020F0502020204030204" pitchFamily="34" charset="0"/>
              </a:rPr>
              <a:t>fo</a:t>
            </a:r>
            <a:r>
              <a:rPr lang="en-IN" sz="1600" dirty="0">
                <a:solidFill>
                  <a:schemeClr val="bg1"/>
                </a:solidFill>
                <a:latin typeface="+mj-lt"/>
                <a:ea typeface="Calibri" panose="020F0502020204030204" pitchFamily="34" charset="0"/>
              </a:rPr>
              <a:t>r the next round. </a:t>
            </a:r>
            <a:r>
              <a:rPr lang="en-IN" sz="1600" dirty="0">
                <a:solidFill>
                  <a:schemeClr val="bg1"/>
                </a:solidFill>
                <a:effectLst/>
                <a:latin typeface="+mj-lt"/>
                <a:ea typeface="Calibri" panose="020F0502020204030204" pitchFamily="34" charset="0"/>
              </a:rPr>
              <a:t>The ppt document that you submit should cover the below </a:t>
            </a:r>
            <a:r>
              <a:rPr lang="en-IN" sz="1600" b="1" dirty="0">
                <a:solidFill>
                  <a:schemeClr val="bg1"/>
                </a:solidFill>
                <a:latin typeface="+mj-lt"/>
                <a:ea typeface="Calibri" panose="020F0502020204030204" pitchFamily="34" charset="0"/>
              </a:rPr>
              <a:t>: </a:t>
            </a:r>
            <a:endParaRPr lang="en-IN" sz="1600" dirty="0">
              <a:solidFill>
                <a:schemeClr val="bg1"/>
              </a:solidFill>
              <a:effectLst/>
              <a:latin typeface="+mj-lt"/>
              <a:ea typeface="Calibri" panose="020F0502020204030204" pitchFamily="34" charset="0"/>
            </a:endParaRPr>
          </a:p>
          <a:p>
            <a:endParaRPr lang="en-IN" sz="1600" dirty="0">
              <a:solidFill>
                <a:schemeClr val="bg1"/>
              </a:solidFill>
              <a:effectLst/>
              <a:latin typeface="+mj-lt"/>
              <a:ea typeface="Calibri" panose="020F0502020204030204" pitchFamily="34" charset="0"/>
            </a:endParaRPr>
          </a:p>
          <a:p>
            <a:pPr marL="285750" indent="-285750">
              <a:buFont typeface="Arial" panose="020B0604020202020204" pitchFamily="34" charset="0"/>
              <a:buChar char="•"/>
            </a:pPr>
            <a:r>
              <a:rPr lang="en-IN" sz="1400" dirty="0">
                <a:solidFill>
                  <a:schemeClr val="bg1"/>
                </a:solidFill>
                <a:effectLst/>
                <a:latin typeface="+mj-lt"/>
                <a:ea typeface="Times New Roman" panose="02020603050405020304" pitchFamily="18" charset="0"/>
              </a:rPr>
              <a:t>Team Details </a:t>
            </a:r>
            <a:r>
              <a:rPr lang="en-IN" sz="1400" i="1" dirty="0">
                <a:solidFill>
                  <a:schemeClr val="bg1"/>
                </a:solidFill>
                <a:effectLst/>
                <a:latin typeface="+mj-lt"/>
                <a:ea typeface="Times New Roman" panose="02020603050405020304" pitchFamily="18" charset="0"/>
              </a:rPr>
              <a:t>(refer slide 3 – pictures should be high resolution; </a:t>
            </a:r>
            <a:r>
              <a:rPr lang="en-IN" sz="1400" i="1" dirty="0">
                <a:solidFill>
                  <a:schemeClr val="bg1"/>
                </a:solidFill>
                <a:latin typeface="+mj-lt"/>
                <a:ea typeface="Calibri" panose="020F0502020204030204" pitchFamily="34" charset="0"/>
              </a:rPr>
              <a:t>Size: 1200X1800 | 2MB; Front facing camera; Attire: Formal | Presentable | No accessories like sunglasses etc | Plain background)</a:t>
            </a:r>
            <a:endParaRPr lang="en-IN" sz="1400" i="1" dirty="0">
              <a:solidFill>
                <a:schemeClr val="bg1"/>
              </a:solidFill>
              <a:effectLst/>
              <a:latin typeface="+mj-lt"/>
              <a:ea typeface="Times New Roman" panose="02020603050405020304" pitchFamily="18" charset="0"/>
            </a:endParaRPr>
          </a:p>
          <a:p>
            <a:pPr marL="285750" indent="-285750">
              <a:buFont typeface="Arial" panose="020B0604020202020204" pitchFamily="34" charset="0"/>
              <a:buChar char="•"/>
            </a:pPr>
            <a:r>
              <a:rPr lang="en-IN" sz="1400" dirty="0">
                <a:solidFill>
                  <a:schemeClr val="bg1"/>
                </a:solidFill>
                <a:effectLst/>
                <a:latin typeface="+mj-lt"/>
                <a:ea typeface="Times New Roman" panose="02020603050405020304" pitchFamily="18" charset="0"/>
              </a:rPr>
              <a:t>Executive Summary </a:t>
            </a:r>
            <a:r>
              <a:rPr lang="en-IN" sz="1400" i="1" dirty="0">
                <a:solidFill>
                  <a:schemeClr val="bg1"/>
                </a:solidFill>
                <a:effectLst/>
                <a:latin typeface="+mj-lt"/>
                <a:ea typeface="Times New Roman" panose="02020603050405020304" pitchFamily="18" charset="0"/>
              </a:rPr>
              <a:t>(refer slide 4)</a:t>
            </a:r>
          </a:p>
          <a:p>
            <a:pPr marL="285750" indent="-285750">
              <a:buFont typeface="Arial" panose="020B0604020202020204" pitchFamily="34" charset="0"/>
              <a:buChar char="•"/>
            </a:pPr>
            <a:r>
              <a:rPr lang="en-IN" sz="1400" dirty="0">
                <a:solidFill>
                  <a:schemeClr val="bg1"/>
                </a:solidFill>
                <a:effectLst/>
                <a:latin typeface="+mj-lt"/>
                <a:ea typeface="Times New Roman" panose="02020603050405020304" pitchFamily="18" charset="0"/>
              </a:rPr>
              <a:t>Problem statement and Solution proposed </a:t>
            </a:r>
            <a:r>
              <a:rPr lang="en-IN" sz="1400" i="1" dirty="0">
                <a:solidFill>
                  <a:schemeClr val="bg1"/>
                </a:solidFill>
                <a:effectLst/>
                <a:latin typeface="+mj-lt"/>
                <a:ea typeface="Times New Roman" panose="02020603050405020304" pitchFamily="18" charset="0"/>
              </a:rPr>
              <a:t>(refer slide 5)</a:t>
            </a:r>
            <a:endParaRPr lang="en-IN" sz="1400" i="1" dirty="0">
              <a:solidFill>
                <a:schemeClr val="bg1"/>
              </a:solidFill>
              <a:latin typeface="+mj-lt"/>
              <a:ea typeface="Times New Roman" panose="02020603050405020304" pitchFamily="18" charset="0"/>
            </a:endParaRPr>
          </a:p>
          <a:p>
            <a:pPr marL="285750" indent="-285750">
              <a:buFont typeface="Arial" panose="020B0604020202020204" pitchFamily="34" charset="0"/>
              <a:buChar char="•"/>
            </a:pPr>
            <a:r>
              <a:rPr lang="en-IN" sz="1400" dirty="0">
                <a:solidFill>
                  <a:schemeClr val="bg1"/>
                </a:solidFill>
                <a:effectLst/>
                <a:latin typeface="+mj-lt"/>
                <a:ea typeface="Times New Roman" panose="02020603050405020304" pitchFamily="18" charset="0"/>
              </a:rPr>
              <a:t>Approach and methodology </a:t>
            </a:r>
            <a:r>
              <a:rPr lang="en-IN" sz="1400" i="1" dirty="0">
                <a:solidFill>
                  <a:schemeClr val="bg1"/>
                </a:solidFill>
                <a:effectLst/>
                <a:latin typeface="+mj-lt"/>
                <a:ea typeface="Times New Roman" panose="02020603050405020304" pitchFamily="18" charset="0"/>
              </a:rPr>
              <a:t>(refer slide 6)</a:t>
            </a:r>
          </a:p>
          <a:p>
            <a:pPr marL="285750" indent="-285750">
              <a:buFont typeface="Arial" panose="020B0604020202020204" pitchFamily="34" charset="0"/>
              <a:buChar char="•"/>
            </a:pPr>
            <a:r>
              <a:rPr lang="en-IN" dirty="0">
                <a:solidFill>
                  <a:schemeClr val="bg1"/>
                </a:solidFill>
                <a:latin typeface="+mj-lt"/>
                <a:ea typeface="Times New Roman" panose="02020603050405020304" pitchFamily="18" charset="0"/>
              </a:rPr>
              <a:t>Details to be submitted separately </a:t>
            </a:r>
            <a:r>
              <a:rPr lang="en-IN" sz="1400" i="1" dirty="0">
                <a:solidFill>
                  <a:schemeClr val="bg1"/>
                </a:solidFill>
                <a:latin typeface="+mj-lt"/>
                <a:ea typeface="Times New Roman" panose="02020603050405020304" pitchFamily="18" charset="0"/>
              </a:rPr>
              <a:t>(refer slide 7)</a:t>
            </a:r>
          </a:p>
          <a:p>
            <a:pPr marL="285750" indent="-285750">
              <a:buFont typeface="Arial" panose="020B0604020202020204" pitchFamily="34" charset="0"/>
              <a:buChar char="•"/>
            </a:pPr>
            <a:r>
              <a:rPr lang="en-IN" sz="1400" dirty="0">
                <a:solidFill>
                  <a:schemeClr val="bg1"/>
                </a:solidFill>
                <a:effectLst/>
                <a:latin typeface="+mj-lt"/>
                <a:ea typeface="Times New Roman" panose="02020603050405020304" pitchFamily="18" charset="0"/>
              </a:rPr>
              <a:t>Working prototype/output </a:t>
            </a:r>
            <a:r>
              <a:rPr lang="en-IN" sz="1400" dirty="0">
                <a:solidFill>
                  <a:schemeClr val="bg1"/>
                </a:solidFill>
                <a:effectLst/>
                <a:latin typeface="+mj-lt"/>
                <a:ea typeface="Calibri" panose="020F0502020204030204" pitchFamily="34" charset="0"/>
              </a:rPr>
              <a:t> </a:t>
            </a:r>
            <a:r>
              <a:rPr lang="en-US" sz="1400" i="1" dirty="0">
                <a:solidFill>
                  <a:schemeClr val="bg1"/>
                </a:solidFill>
                <a:latin typeface="+mj-lt"/>
                <a:ea typeface="Times New Roman" panose="02020603050405020304" pitchFamily="18" charset="0"/>
              </a:rPr>
              <a:t>(refer slide 8 - this is key to your presentation and you/ your team will be expected to screen share and demonstrate the same if you make it to semi-finale round) (kindly record and share the </a:t>
            </a:r>
            <a:r>
              <a:rPr lang="en-IN" sz="1400" i="1" dirty="0">
                <a:solidFill>
                  <a:schemeClr val="bg1"/>
                </a:solidFill>
                <a:latin typeface="+mj-lt"/>
                <a:ea typeface="Times New Roman" panose="02020603050405020304" pitchFamily="18" charset="0"/>
              </a:rPr>
              <a:t>video file of the prototype demonstration (as a backup file))</a:t>
            </a:r>
            <a:endParaRPr lang="en-IN" sz="1400" i="1" dirty="0">
              <a:solidFill>
                <a:schemeClr val="bg1"/>
              </a:solidFill>
              <a:latin typeface="+mj-lt"/>
              <a:ea typeface="Calibri" panose="020F0502020204030204" pitchFamily="34" charset="0"/>
            </a:endParaRPr>
          </a:p>
        </p:txBody>
      </p:sp>
      <p:sp>
        <p:nvSpPr>
          <p:cNvPr id="6" name="Freeform 144">
            <a:extLst>
              <a:ext uri="{FF2B5EF4-FFF2-40B4-BE49-F238E27FC236}">
                <a16:creationId xmlns:a16="http://schemas.microsoft.com/office/drawing/2014/main" id="{A400A264-8583-A362-9DF8-79A9C004CA62}"/>
              </a:ext>
            </a:extLst>
          </p:cNvPr>
          <p:cNvSpPr/>
          <p:nvPr/>
        </p:nvSpPr>
        <p:spPr>
          <a:xfrm>
            <a:off x="8618668" y="2012766"/>
            <a:ext cx="2678241" cy="3179348"/>
          </a:xfrm>
          <a:custGeom>
            <a:avLst/>
            <a:gdLst/>
            <a:ahLst/>
            <a:cxnLst/>
            <a:rect l="0" t="0" r="0" b="0"/>
            <a:pathLst>
              <a:path w="3217165" h="4811267">
                <a:moveTo>
                  <a:pt x="0" y="198754"/>
                </a:moveTo>
                <a:cubicBezTo>
                  <a:pt x="0" y="89027"/>
                  <a:pt x="89028" y="0"/>
                  <a:pt x="198756" y="0"/>
                </a:cubicBezTo>
                <a:lnTo>
                  <a:pt x="3018409" y="0"/>
                </a:lnTo>
                <a:cubicBezTo>
                  <a:pt x="3128137" y="0"/>
                  <a:pt x="3217165" y="89027"/>
                  <a:pt x="3217165" y="198754"/>
                </a:cubicBezTo>
                <a:lnTo>
                  <a:pt x="3217165" y="4612474"/>
                </a:lnTo>
                <a:cubicBezTo>
                  <a:pt x="3217165" y="4722266"/>
                  <a:pt x="3128137" y="4811267"/>
                  <a:pt x="3018409" y="4811267"/>
                </a:cubicBezTo>
                <a:lnTo>
                  <a:pt x="198756" y="4811267"/>
                </a:lnTo>
                <a:cubicBezTo>
                  <a:pt x="89028" y="4811267"/>
                  <a:pt x="0" y="4722266"/>
                  <a:pt x="0" y="4612474"/>
                </a:cubicBezTo>
                <a:close/>
                <a:moveTo>
                  <a:pt x="-3379342" y="5202173"/>
                </a:moveTo>
              </a:path>
            </a:pathLst>
          </a:custGeom>
          <a:noFill/>
          <a:ln w="28575" cap="flat" cmpd="sng" algn="ctr">
            <a:solidFill>
              <a:srgbClr val="FFE600"/>
            </a:solidFill>
            <a:prstDash val="solid"/>
            <a:round/>
          </a:ln>
          <a:effectLst/>
        </p:spPr>
        <p:txBody>
          <a:bodyPr/>
          <a:lstStyle/>
          <a:p>
            <a:endParaRPr lang="en-IN"/>
          </a:p>
        </p:txBody>
      </p:sp>
      <p:sp>
        <p:nvSpPr>
          <p:cNvPr id="7" name="Rectangle 157">
            <a:extLst>
              <a:ext uri="{FF2B5EF4-FFF2-40B4-BE49-F238E27FC236}">
                <a16:creationId xmlns:a16="http://schemas.microsoft.com/office/drawing/2014/main" id="{EA8D9CC5-99C2-0A1D-D845-BA8CFE56D61A}"/>
              </a:ext>
            </a:extLst>
          </p:cNvPr>
          <p:cNvSpPr/>
          <p:nvPr/>
        </p:nvSpPr>
        <p:spPr>
          <a:xfrm>
            <a:off x="10012269" y="1600131"/>
            <a:ext cx="65" cy="215332"/>
          </a:xfrm>
          <a:prstGeom prst="rect">
            <a:avLst/>
          </a:prstGeom>
        </p:spPr>
        <p:txBody>
          <a:bodyPr wrap="none" lIns="0" tIns="0" rIns="0" bIns="0">
            <a:spAutoFit/>
          </a:bodyPr>
          <a:lstStyle/>
          <a:p>
            <a:pPr marL="0" marR="0" lvl="0" indent="0" algn="ctr" defTabSz="913943" eaLnBrk="1" fontAlgn="auto" latinLnBrk="0" hangingPunct="1">
              <a:lnSpc>
                <a:spcPct val="100000"/>
              </a:lnSpc>
              <a:spcBef>
                <a:spcPts val="0"/>
              </a:spcBef>
              <a:spcAft>
                <a:spcPts val="0"/>
              </a:spcAft>
              <a:buClrTx/>
              <a:buSzTx/>
              <a:buFontTx/>
              <a:buNone/>
              <a:tabLst/>
              <a:defRPr/>
            </a:pPr>
            <a:endParaRPr kumimoji="0" lang="en-US" sz="1399" b="1" i="0" u="none" strike="noStrike" kern="0" cap="none" spc="0" normalizeH="0" baseline="0" noProof="0" dirty="0">
              <a:ln>
                <a:noFill/>
              </a:ln>
              <a:solidFill>
                <a:srgbClr val="28B6E9"/>
              </a:solidFill>
              <a:effectLst/>
              <a:uLnTx/>
              <a:uFillTx/>
            </a:endParaRPr>
          </a:p>
        </p:txBody>
      </p:sp>
      <p:sp>
        <p:nvSpPr>
          <p:cNvPr id="8" name="Rectangle: Rounded Corners 7">
            <a:extLst>
              <a:ext uri="{FF2B5EF4-FFF2-40B4-BE49-F238E27FC236}">
                <a16:creationId xmlns:a16="http://schemas.microsoft.com/office/drawing/2014/main" id="{FBB68654-6F2E-8FDE-25FC-74EB5BD6C80D}"/>
              </a:ext>
            </a:extLst>
          </p:cNvPr>
          <p:cNvSpPr/>
          <p:nvPr/>
        </p:nvSpPr>
        <p:spPr>
          <a:xfrm>
            <a:off x="8618667" y="1183005"/>
            <a:ext cx="2678242" cy="710499"/>
          </a:xfrm>
          <a:prstGeom prst="roundRect">
            <a:avLst/>
          </a:prstGeom>
          <a:noFill/>
          <a:ln w="28575" cap="flat" cmpd="sng" algn="ctr">
            <a:solidFill>
              <a:srgbClr val="FFE600"/>
            </a:solidFill>
            <a:prstDash val="solid"/>
            <a:round/>
          </a:ln>
          <a:effectLst/>
        </p:spPr>
        <p:txBody>
          <a:bodyPr rtlCol="0" anchor="ctr" anchorCtr="0"/>
          <a:lstStyle/>
          <a:p>
            <a:pPr marL="0" marR="0" lvl="0" indent="0" algn="ctr" defTabSz="913943" eaLnBrk="1" fontAlgn="auto" latinLnBrk="0" hangingPunct="1">
              <a:lnSpc>
                <a:spcPct val="100000"/>
              </a:lnSpc>
              <a:spcBef>
                <a:spcPts val="0"/>
              </a:spcBef>
              <a:spcAft>
                <a:spcPts val="0"/>
              </a:spcAft>
              <a:buClrTx/>
              <a:buSzTx/>
              <a:buFontTx/>
              <a:buNone/>
              <a:tabLst/>
              <a:defRPr/>
            </a:pPr>
            <a:r>
              <a:rPr kumimoji="0" lang="en-IN" sz="1600" b="1" i="0" u="none" strike="noStrike" kern="1200" cap="none" spc="0" normalizeH="0" baseline="0" noProof="0" dirty="0">
                <a:ln>
                  <a:noFill/>
                </a:ln>
                <a:solidFill>
                  <a:prstClr val="white"/>
                </a:solidFill>
                <a:effectLst/>
                <a:uLnTx/>
                <a:uFillTx/>
                <a:latin typeface="EYInterstate Light" panose="02000506000000020004" pitchFamily="2" charset="0"/>
                <a:ea typeface="+mj-ea"/>
                <a:cs typeface="Arial" pitchFamily="34" charset="0"/>
              </a:rPr>
              <a:t>Evaluation parameters</a:t>
            </a:r>
            <a:endParaRPr kumimoji="0" lang="en-IN" sz="1100" b="1" i="0" u="none" strike="noStrike" kern="0" cap="none" spc="0" normalizeH="0" baseline="0" noProof="0" dirty="0">
              <a:ln>
                <a:noFill/>
              </a:ln>
              <a:solidFill>
                <a:schemeClr val="bg1"/>
              </a:solidFill>
              <a:effectLst/>
              <a:uLnTx/>
              <a:uFillTx/>
              <a:latin typeface="EYInterstate Light"/>
              <a:ea typeface="+mn-ea"/>
              <a:cs typeface="+mn-cs"/>
            </a:endParaRPr>
          </a:p>
        </p:txBody>
      </p:sp>
      <p:grpSp>
        <p:nvGrpSpPr>
          <p:cNvPr id="9" name="Group 8">
            <a:extLst>
              <a:ext uri="{FF2B5EF4-FFF2-40B4-BE49-F238E27FC236}">
                <a16:creationId xmlns:a16="http://schemas.microsoft.com/office/drawing/2014/main" id="{90E9B04C-C24E-C309-2FB8-835FCA235108}"/>
              </a:ext>
            </a:extLst>
          </p:cNvPr>
          <p:cNvGrpSpPr/>
          <p:nvPr/>
        </p:nvGrpSpPr>
        <p:grpSpPr>
          <a:xfrm>
            <a:off x="8794786" y="2232589"/>
            <a:ext cx="2326004" cy="603312"/>
            <a:chOff x="8610159" y="5207595"/>
            <a:chExt cx="2326004" cy="603312"/>
          </a:xfrm>
        </p:grpSpPr>
        <p:sp>
          <p:nvSpPr>
            <p:cNvPr id="10" name="Freeform 153">
              <a:extLst>
                <a:ext uri="{FF2B5EF4-FFF2-40B4-BE49-F238E27FC236}">
                  <a16:creationId xmlns:a16="http://schemas.microsoft.com/office/drawing/2014/main" id="{2DBAC736-F4CE-DA7E-1FD2-4C9D9F8CD458}"/>
                </a:ext>
              </a:extLst>
            </p:cNvPr>
            <p:cNvSpPr/>
            <p:nvPr/>
          </p:nvSpPr>
          <p:spPr>
            <a:xfrm>
              <a:off x="8652490" y="5207595"/>
              <a:ext cx="2283673" cy="603312"/>
            </a:xfrm>
            <a:custGeom>
              <a:avLst/>
              <a:gdLst/>
              <a:ahLst/>
              <a:cxnLst/>
              <a:rect l="0" t="0" r="0" b="0"/>
              <a:pathLst>
                <a:path w="2743200" h="365760">
                  <a:moveTo>
                    <a:pt x="0" y="60960"/>
                  </a:moveTo>
                  <a:cubicBezTo>
                    <a:pt x="0" y="27293"/>
                    <a:pt x="27306" y="0"/>
                    <a:pt x="60960" y="0"/>
                  </a:cubicBezTo>
                  <a:lnTo>
                    <a:pt x="2682241" y="0"/>
                  </a:lnTo>
                  <a:cubicBezTo>
                    <a:pt x="2715896" y="0"/>
                    <a:pt x="2743200" y="27293"/>
                    <a:pt x="2743200" y="60960"/>
                  </a:cubicBezTo>
                  <a:lnTo>
                    <a:pt x="2743200" y="304800"/>
                  </a:lnTo>
                  <a:cubicBezTo>
                    <a:pt x="2743200" y="338468"/>
                    <a:pt x="2715896" y="365760"/>
                    <a:pt x="2682241" y="365760"/>
                  </a:cubicBezTo>
                  <a:lnTo>
                    <a:pt x="60960" y="365760"/>
                  </a:lnTo>
                  <a:cubicBezTo>
                    <a:pt x="27306" y="365760"/>
                    <a:pt x="0" y="338468"/>
                    <a:pt x="0" y="304800"/>
                  </a:cubicBezTo>
                  <a:close/>
                  <a:moveTo>
                    <a:pt x="-7429499" y="1263396"/>
                  </a:moveTo>
                </a:path>
              </a:pathLst>
            </a:custGeom>
            <a:solidFill>
              <a:srgbClr val="FFE600"/>
            </a:solidFill>
            <a:ln w="28575" cap="flat" cmpd="sng" algn="ctr">
              <a:no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effectLst/>
                <a:uLnTx/>
                <a:uFillTx/>
                <a:latin typeface="EYInterstate Light"/>
                <a:ea typeface="+mn-ea"/>
                <a:cs typeface="+mn-cs"/>
              </a:endParaRPr>
            </a:p>
          </p:txBody>
        </p:sp>
        <p:sp>
          <p:nvSpPr>
            <p:cNvPr id="11" name="Rectangle 166">
              <a:extLst>
                <a:ext uri="{FF2B5EF4-FFF2-40B4-BE49-F238E27FC236}">
                  <a16:creationId xmlns:a16="http://schemas.microsoft.com/office/drawing/2014/main" id="{FBD2EFDA-A8DC-17EB-E622-8F82082B96EF}"/>
                </a:ext>
              </a:extLst>
            </p:cNvPr>
            <p:cNvSpPr/>
            <p:nvPr/>
          </p:nvSpPr>
          <p:spPr>
            <a:xfrm>
              <a:off x="8610159" y="5272592"/>
              <a:ext cx="2283674" cy="492186"/>
            </a:xfrm>
            <a:prstGeom prst="rect">
              <a:avLst/>
            </a:prstGeom>
          </p:spPr>
          <p:txBody>
            <a:bodyPr wrap="square" lIns="0" tIns="0" rIns="0" bIns="0">
              <a:spAutoFit/>
            </a:bodyPr>
            <a:lstStyle/>
            <a:p>
              <a:pPr marL="0" marR="0" lvl="0" indent="0" algn="ctr" rtl="0">
                <a:spcBef>
                  <a:spcPts val="0"/>
                </a:spcBef>
                <a:spcAft>
                  <a:spcPts val="0"/>
                </a:spcAft>
                <a:buNone/>
              </a:pPr>
              <a:r>
                <a:rPr lang="en-IN" sz="1600" b="0" u="none" strike="noStrike" cap="none" dirty="0">
                  <a:latin typeface="+mj-lt"/>
                  <a:ea typeface="Inter Light"/>
                  <a:cs typeface="Calibri" panose="020F0502020204030204" pitchFamily="34" charset="0"/>
                  <a:sym typeface="Inter Light"/>
                </a:rPr>
                <a:t>Scope of the problem covered in the solution</a:t>
              </a:r>
            </a:p>
          </p:txBody>
        </p:sp>
      </p:grpSp>
      <p:grpSp>
        <p:nvGrpSpPr>
          <p:cNvPr id="12" name="Group 11">
            <a:extLst>
              <a:ext uri="{FF2B5EF4-FFF2-40B4-BE49-F238E27FC236}">
                <a16:creationId xmlns:a16="http://schemas.microsoft.com/office/drawing/2014/main" id="{7994121D-1D7B-7820-7F79-452814EBA0BC}"/>
              </a:ext>
            </a:extLst>
          </p:cNvPr>
          <p:cNvGrpSpPr/>
          <p:nvPr/>
        </p:nvGrpSpPr>
        <p:grpSpPr>
          <a:xfrm>
            <a:off x="8815951" y="3005139"/>
            <a:ext cx="2326004" cy="603312"/>
            <a:chOff x="8610159" y="5207595"/>
            <a:chExt cx="2326004" cy="603312"/>
          </a:xfrm>
        </p:grpSpPr>
        <p:sp>
          <p:nvSpPr>
            <p:cNvPr id="13" name="Freeform 153">
              <a:extLst>
                <a:ext uri="{FF2B5EF4-FFF2-40B4-BE49-F238E27FC236}">
                  <a16:creationId xmlns:a16="http://schemas.microsoft.com/office/drawing/2014/main" id="{38B96BDD-5110-ED94-4E0F-450212E6E95E}"/>
                </a:ext>
              </a:extLst>
            </p:cNvPr>
            <p:cNvSpPr/>
            <p:nvPr/>
          </p:nvSpPr>
          <p:spPr>
            <a:xfrm>
              <a:off x="8652490" y="5207595"/>
              <a:ext cx="2283673" cy="603312"/>
            </a:xfrm>
            <a:custGeom>
              <a:avLst/>
              <a:gdLst/>
              <a:ahLst/>
              <a:cxnLst/>
              <a:rect l="0" t="0" r="0" b="0"/>
              <a:pathLst>
                <a:path w="2743200" h="365760">
                  <a:moveTo>
                    <a:pt x="0" y="60960"/>
                  </a:moveTo>
                  <a:cubicBezTo>
                    <a:pt x="0" y="27293"/>
                    <a:pt x="27306" y="0"/>
                    <a:pt x="60960" y="0"/>
                  </a:cubicBezTo>
                  <a:lnTo>
                    <a:pt x="2682241" y="0"/>
                  </a:lnTo>
                  <a:cubicBezTo>
                    <a:pt x="2715896" y="0"/>
                    <a:pt x="2743200" y="27293"/>
                    <a:pt x="2743200" y="60960"/>
                  </a:cubicBezTo>
                  <a:lnTo>
                    <a:pt x="2743200" y="304800"/>
                  </a:lnTo>
                  <a:cubicBezTo>
                    <a:pt x="2743200" y="338468"/>
                    <a:pt x="2715896" y="365760"/>
                    <a:pt x="2682241" y="365760"/>
                  </a:cubicBezTo>
                  <a:lnTo>
                    <a:pt x="60960" y="365760"/>
                  </a:lnTo>
                  <a:cubicBezTo>
                    <a:pt x="27306" y="365760"/>
                    <a:pt x="0" y="338468"/>
                    <a:pt x="0" y="304800"/>
                  </a:cubicBezTo>
                  <a:close/>
                  <a:moveTo>
                    <a:pt x="-7429499" y="1263396"/>
                  </a:moveTo>
                </a:path>
              </a:pathLst>
            </a:custGeom>
            <a:solidFill>
              <a:srgbClr val="FFE600"/>
            </a:solidFill>
            <a:ln w="28575" cap="flat" cmpd="sng" algn="ctr">
              <a:no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effectLst/>
                <a:uLnTx/>
                <a:uFillTx/>
                <a:latin typeface="EYInterstate Light"/>
                <a:ea typeface="+mn-ea"/>
                <a:cs typeface="+mn-cs"/>
              </a:endParaRPr>
            </a:p>
          </p:txBody>
        </p:sp>
        <p:sp>
          <p:nvSpPr>
            <p:cNvPr id="14" name="Rectangle 166">
              <a:extLst>
                <a:ext uri="{FF2B5EF4-FFF2-40B4-BE49-F238E27FC236}">
                  <a16:creationId xmlns:a16="http://schemas.microsoft.com/office/drawing/2014/main" id="{42AFBEBC-5C37-DF61-3F08-7CE0755A79DE}"/>
                </a:ext>
              </a:extLst>
            </p:cNvPr>
            <p:cNvSpPr/>
            <p:nvPr/>
          </p:nvSpPr>
          <p:spPr>
            <a:xfrm>
              <a:off x="8610159" y="5272592"/>
              <a:ext cx="2283674" cy="492186"/>
            </a:xfrm>
            <a:prstGeom prst="rect">
              <a:avLst/>
            </a:prstGeom>
          </p:spPr>
          <p:txBody>
            <a:bodyPr wrap="square" lIns="0" tIns="0" rIns="0" bIns="0">
              <a:spAutoFit/>
            </a:bodyPr>
            <a:lstStyle/>
            <a:p>
              <a:pPr marL="0" marR="0" lvl="0" indent="0" algn="ctr" rtl="0">
                <a:spcBef>
                  <a:spcPts val="0"/>
                </a:spcBef>
                <a:spcAft>
                  <a:spcPts val="0"/>
                </a:spcAft>
                <a:buNone/>
              </a:pPr>
              <a:r>
                <a:rPr lang="en-IN" sz="1600" b="0" u="none" strike="noStrike" cap="none" dirty="0">
                  <a:latin typeface="+mj-lt"/>
                  <a:ea typeface="Inter Light"/>
                  <a:cs typeface="Calibri" panose="020F0502020204030204" pitchFamily="34" charset="0"/>
                  <a:sym typeface="Inter Light"/>
                </a:rPr>
                <a:t>Solution design and use of technology</a:t>
              </a:r>
            </a:p>
          </p:txBody>
        </p:sp>
      </p:grpSp>
      <p:grpSp>
        <p:nvGrpSpPr>
          <p:cNvPr id="15" name="Group 14">
            <a:extLst>
              <a:ext uri="{FF2B5EF4-FFF2-40B4-BE49-F238E27FC236}">
                <a16:creationId xmlns:a16="http://schemas.microsoft.com/office/drawing/2014/main" id="{AD827CE2-540F-E5AE-DA7E-A67F78DE68E8}"/>
              </a:ext>
            </a:extLst>
          </p:cNvPr>
          <p:cNvGrpSpPr/>
          <p:nvPr/>
        </p:nvGrpSpPr>
        <p:grpSpPr>
          <a:xfrm>
            <a:off x="8825468" y="3727712"/>
            <a:ext cx="2326004" cy="603312"/>
            <a:chOff x="8610159" y="5207595"/>
            <a:chExt cx="2326004" cy="603312"/>
          </a:xfrm>
        </p:grpSpPr>
        <p:sp>
          <p:nvSpPr>
            <p:cNvPr id="16" name="Freeform 153">
              <a:extLst>
                <a:ext uri="{FF2B5EF4-FFF2-40B4-BE49-F238E27FC236}">
                  <a16:creationId xmlns:a16="http://schemas.microsoft.com/office/drawing/2014/main" id="{EF7F4636-E493-ACD9-8A71-1AA82943CA9A}"/>
                </a:ext>
              </a:extLst>
            </p:cNvPr>
            <p:cNvSpPr/>
            <p:nvPr/>
          </p:nvSpPr>
          <p:spPr>
            <a:xfrm>
              <a:off x="8652490" y="5207595"/>
              <a:ext cx="2283673" cy="603312"/>
            </a:xfrm>
            <a:custGeom>
              <a:avLst/>
              <a:gdLst/>
              <a:ahLst/>
              <a:cxnLst/>
              <a:rect l="0" t="0" r="0" b="0"/>
              <a:pathLst>
                <a:path w="2743200" h="365760">
                  <a:moveTo>
                    <a:pt x="0" y="60960"/>
                  </a:moveTo>
                  <a:cubicBezTo>
                    <a:pt x="0" y="27293"/>
                    <a:pt x="27306" y="0"/>
                    <a:pt x="60960" y="0"/>
                  </a:cubicBezTo>
                  <a:lnTo>
                    <a:pt x="2682241" y="0"/>
                  </a:lnTo>
                  <a:cubicBezTo>
                    <a:pt x="2715896" y="0"/>
                    <a:pt x="2743200" y="27293"/>
                    <a:pt x="2743200" y="60960"/>
                  </a:cubicBezTo>
                  <a:lnTo>
                    <a:pt x="2743200" y="304800"/>
                  </a:lnTo>
                  <a:cubicBezTo>
                    <a:pt x="2743200" y="338468"/>
                    <a:pt x="2715896" y="365760"/>
                    <a:pt x="2682241" y="365760"/>
                  </a:cubicBezTo>
                  <a:lnTo>
                    <a:pt x="60960" y="365760"/>
                  </a:lnTo>
                  <a:cubicBezTo>
                    <a:pt x="27306" y="365760"/>
                    <a:pt x="0" y="338468"/>
                    <a:pt x="0" y="304800"/>
                  </a:cubicBezTo>
                  <a:close/>
                  <a:moveTo>
                    <a:pt x="-7429499" y="1263396"/>
                  </a:moveTo>
                </a:path>
              </a:pathLst>
            </a:custGeom>
            <a:solidFill>
              <a:srgbClr val="FFE600"/>
            </a:solidFill>
            <a:ln w="28575" cap="flat" cmpd="sng" algn="ctr">
              <a:no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effectLst/>
                <a:uLnTx/>
                <a:uFillTx/>
                <a:latin typeface="EYInterstate Light"/>
                <a:ea typeface="+mn-ea"/>
                <a:cs typeface="+mn-cs"/>
              </a:endParaRPr>
            </a:p>
          </p:txBody>
        </p:sp>
        <p:sp>
          <p:nvSpPr>
            <p:cNvPr id="17" name="Rectangle 166">
              <a:extLst>
                <a:ext uri="{FF2B5EF4-FFF2-40B4-BE49-F238E27FC236}">
                  <a16:creationId xmlns:a16="http://schemas.microsoft.com/office/drawing/2014/main" id="{54E37FDA-F8F5-CB3E-ED16-07E4736B6748}"/>
                </a:ext>
              </a:extLst>
            </p:cNvPr>
            <p:cNvSpPr/>
            <p:nvPr/>
          </p:nvSpPr>
          <p:spPr>
            <a:xfrm>
              <a:off x="8610159" y="5272592"/>
              <a:ext cx="2283674" cy="492186"/>
            </a:xfrm>
            <a:prstGeom prst="rect">
              <a:avLst/>
            </a:prstGeom>
          </p:spPr>
          <p:txBody>
            <a:bodyPr wrap="square" lIns="0" tIns="0" rIns="0" bIns="0">
              <a:spAutoFit/>
            </a:bodyPr>
            <a:lstStyle/>
            <a:p>
              <a:pPr marL="0" marR="0" lvl="0" indent="0" algn="ctr" rtl="0">
                <a:spcBef>
                  <a:spcPts val="0"/>
                </a:spcBef>
                <a:spcAft>
                  <a:spcPts val="0"/>
                </a:spcAft>
                <a:buNone/>
              </a:pPr>
              <a:r>
                <a:rPr lang="en-IN" sz="1600" b="0" u="none" strike="noStrike" cap="none" dirty="0">
                  <a:latin typeface="+mj-lt"/>
                  <a:ea typeface="Inter Light"/>
                  <a:cs typeface="Calibri" panose="020F0502020204030204" pitchFamily="34" charset="0"/>
                  <a:sym typeface="Inter Light"/>
                </a:rPr>
                <a:t>Uniqueness of Solution and Innovation</a:t>
              </a:r>
            </a:p>
          </p:txBody>
        </p:sp>
      </p:grpSp>
      <p:grpSp>
        <p:nvGrpSpPr>
          <p:cNvPr id="18" name="Group 17">
            <a:extLst>
              <a:ext uri="{FF2B5EF4-FFF2-40B4-BE49-F238E27FC236}">
                <a16:creationId xmlns:a16="http://schemas.microsoft.com/office/drawing/2014/main" id="{6A07ACA0-FB95-25FC-BF08-20AF96EF7EE1}"/>
              </a:ext>
            </a:extLst>
          </p:cNvPr>
          <p:cNvGrpSpPr/>
          <p:nvPr/>
        </p:nvGrpSpPr>
        <p:grpSpPr>
          <a:xfrm>
            <a:off x="8837189" y="4454083"/>
            <a:ext cx="2326004" cy="603312"/>
            <a:chOff x="8610159" y="5207595"/>
            <a:chExt cx="2326004" cy="603312"/>
          </a:xfrm>
        </p:grpSpPr>
        <p:sp>
          <p:nvSpPr>
            <p:cNvPr id="19" name="Freeform 153">
              <a:extLst>
                <a:ext uri="{FF2B5EF4-FFF2-40B4-BE49-F238E27FC236}">
                  <a16:creationId xmlns:a16="http://schemas.microsoft.com/office/drawing/2014/main" id="{7F02A693-4FE0-5930-4A7C-01A4D9D70B01}"/>
                </a:ext>
              </a:extLst>
            </p:cNvPr>
            <p:cNvSpPr/>
            <p:nvPr/>
          </p:nvSpPr>
          <p:spPr>
            <a:xfrm>
              <a:off x="8652490" y="5207595"/>
              <a:ext cx="2283673" cy="603312"/>
            </a:xfrm>
            <a:custGeom>
              <a:avLst/>
              <a:gdLst/>
              <a:ahLst/>
              <a:cxnLst/>
              <a:rect l="0" t="0" r="0" b="0"/>
              <a:pathLst>
                <a:path w="2743200" h="365760">
                  <a:moveTo>
                    <a:pt x="0" y="60960"/>
                  </a:moveTo>
                  <a:cubicBezTo>
                    <a:pt x="0" y="27293"/>
                    <a:pt x="27306" y="0"/>
                    <a:pt x="60960" y="0"/>
                  </a:cubicBezTo>
                  <a:lnTo>
                    <a:pt x="2682241" y="0"/>
                  </a:lnTo>
                  <a:cubicBezTo>
                    <a:pt x="2715896" y="0"/>
                    <a:pt x="2743200" y="27293"/>
                    <a:pt x="2743200" y="60960"/>
                  </a:cubicBezTo>
                  <a:lnTo>
                    <a:pt x="2743200" y="304800"/>
                  </a:lnTo>
                  <a:cubicBezTo>
                    <a:pt x="2743200" y="338468"/>
                    <a:pt x="2715896" y="365760"/>
                    <a:pt x="2682241" y="365760"/>
                  </a:cubicBezTo>
                  <a:lnTo>
                    <a:pt x="60960" y="365760"/>
                  </a:lnTo>
                  <a:cubicBezTo>
                    <a:pt x="27306" y="365760"/>
                    <a:pt x="0" y="338468"/>
                    <a:pt x="0" y="304800"/>
                  </a:cubicBezTo>
                  <a:close/>
                  <a:moveTo>
                    <a:pt x="-7429499" y="1263396"/>
                  </a:moveTo>
                </a:path>
              </a:pathLst>
            </a:custGeom>
            <a:solidFill>
              <a:srgbClr val="FFE600"/>
            </a:solidFill>
            <a:ln w="28575" cap="flat" cmpd="sng" algn="ctr">
              <a:no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effectLst/>
                <a:uLnTx/>
                <a:uFillTx/>
                <a:latin typeface="EYInterstate Light"/>
                <a:ea typeface="+mn-ea"/>
                <a:cs typeface="+mn-cs"/>
              </a:endParaRPr>
            </a:p>
          </p:txBody>
        </p:sp>
        <p:sp>
          <p:nvSpPr>
            <p:cNvPr id="20" name="Rectangle 166">
              <a:extLst>
                <a:ext uri="{FF2B5EF4-FFF2-40B4-BE49-F238E27FC236}">
                  <a16:creationId xmlns:a16="http://schemas.microsoft.com/office/drawing/2014/main" id="{C6FB157C-093B-7BFA-17F9-AA28A31C2061}"/>
                </a:ext>
              </a:extLst>
            </p:cNvPr>
            <p:cNvSpPr/>
            <p:nvPr/>
          </p:nvSpPr>
          <p:spPr>
            <a:xfrm>
              <a:off x="8610159" y="5272592"/>
              <a:ext cx="2283674" cy="492186"/>
            </a:xfrm>
            <a:prstGeom prst="rect">
              <a:avLst/>
            </a:prstGeom>
          </p:spPr>
          <p:txBody>
            <a:bodyPr wrap="square" lIns="0" tIns="0" rIns="0" bIns="0">
              <a:spAutoFit/>
            </a:bodyPr>
            <a:lstStyle/>
            <a:p>
              <a:pPr marL="0" marR="0" lvl="0" indent="0" algn="ctr" rtl="0">
                <a:spcBef>
                  <a:spcPts val="0"/>
                </a:spcBef>
                <a:spcAft>
                  <a:spcPts val="0"/>
                </a:spcAft>
                <a:buNone/>
              </a:pPr>
              <a:r>
                <a:rPr lang="en-IN" sz="1600" b="0" u="none" strike="noStrike" cap="none" dirty="0">
                  <a:latin typeface="+mj-lt"/>
                  <a:ea typeface="Inter Light"/>
                  <a:cs typeface="Calibri" panose="020F0502020204030204" pitchFamily="34" charset="0"/>
                  <a:sym typeface="Inter Light"/>
                </a:rPr>
                <a:t>End-user benefit and impact</a:t>
              </a:r>
            </a:p>
          </p:txBody>
        </p:sp>
      </p:grpSp>
      <p:sp>
        <p:nvSpPr>
          <p:cNvPr id="21" name="TextBox 20">
            <a:extLst>
              <a:ext uri="{FF2B5EF4-FFF2-40B4-BE49-F238E27FC236}">
                <a16:creationId xmlns:a16="http://schemas.microsoft.com/office/drawing/2014/main" id="{AAC2CB3E-5699-5CAD-0E85-BC634F76CE17}"/>
              </a:ext>
            </a:extLst>
          </p:cNvPr>
          <p:cNvSpPr txBox="1"/>
          <p:nvPr/>
        </p:nvSpPr>
        <p:spPr>
          <a:xfrm>
            <a:off x="1135886" y="5365179"/>
            <a:ext cx="10161023" cy="806714"/>
          </a:xfrm>
          <a:prstGeom prst="rect">
            <a:avLst/>
          </a:prstGeom>
          <a:solidFill>
            <a:srgbClr val="FFE600"/>
          </a:solidFill>
        </p:spPr>
        <p:txBody>
          <a:bodyPr wrap="square" lIns="180000" tIns="180000" rIns="180000" bIns="180000" rtlCol="0" anchor="ctr">
            <a:spAutoFit/>
          </a:bodyPr>
          <a:lstStyle/>
          <a:p>
            <a:pPr>
              <a:lnSpc>
                <a:spcPct val="85000"/>
              </a:lnSpc>
              <a:spcAft>
                <a:spcPts val="600"/>
              </a:spcAft>
              <a:buClr>
                <a:srgbClr val="27ACAA"/>
              </a:buClr>
              <a:buSzPct val="70000"/>
              <a:defRPr/>
            </a:pPr>
            <a:r>
              <a:rPr lang="en-IN" sz="1400" dirty="0">
                <a:effectLst/>
                <a:latin typeface="+mj-lt"/>
                <a:ea typeface="Calibri" panose="020F0502020204030204" pitchFamily="34" charset="0"/>
              </a:rPr>
              <a:t>Please upload your submissions on the Unstop website  </a:t>
            </a:r>
            <a:r>
              <a:rPr lang="en-IN" sz="1400" b="1" dirty="0">
                <a:solidFill>
                  <a:schemeClr val="bg2"/>
                </a:solidFill>
                <a:effectLst/>
                <a:latin typeface="+mj-lt"/>
                <a:ea typeface="Calibri" panose="020F0502020204030204" pitchFamily="34" charset="0"/>
              </a:rPr>
              <a:t>(PPT in .pptx, Video files in .</a:t>
            </a:r>
            <a:r>
              <a:rPr lang="en-IN" sz="1400" b="1" dirty="0">
                <a:solidFill>
                  <a:schemeClr val="bg2"/>
                </a:solidFill>
                <a:latin typeface="+mj-lt"/>
                <a:ea typeface="Calibri" panose="020F0502020204030204" pitchFamily="34" charset="0"/>
              </a:rPr>
              <a:t>mp4</a:t>
            </a:r>
            <a:r>
              <a:rPr lang="en-IN" sz="1400" b="1" dirty="0">
                <a:solidFill>
                  <a:schemeClr val="bg2"/>
                </a:solidFill>
                <a:effectLst/>
                <a:latin typeface="+mj-lt"/>
                <a:ea typeface="Calibri" panose="020F0502020204030204" pitchFamily="34" charset="0"/>
              </a:rPr>
              <a:t> formats only)  </a:t>
            </a:r>
            <a:endParaRPr kumimoji="0" lang="en-IN" sz="1400" b="1" i="0" u="none" strike="noStrike" kern="1200" cap="none" spc="0" normalizeH="0" baseline="0" noProof="0" dirty="0">
              <a:ln>
                <a:noFill/>
              </a:ln>
              <a:solidFill>
                <a:schemeClr val="bg2"/>
              </a:solidFill>
              <a:effectLst/>
              <a:uLnTx/>
              <a:uFillTx/>
              <a:latin typeface="+mj-lt"/>
              <a:ea typeface="+mn-ea"/>
              <a:cs typeface="+mn-cs"/>
            </a:endParaRPr>
          </a:p>
          <a:p>
            <a:pPr marL="0" marR="0" lvl="0" indent="0" algn="l" defTabSz="914400" rtl="0" eaLnBrk="1" fontAlgn="auto" latinLnBrk="0" hangingPunct="1">
              <a:lnSpc>
                <a:spcPct val="85000"/>
              </a:lnSpc>
              <a:spcBef>
                <a:spcPts val="0"/>
              </a:spcBef>
              <a:spcAft>
                <a:spcPts val="600"/>
              </a:spcAft>
              <a:buClr>
                <a:srgbClr val="27ACAA"/>
              </a:buClr>
              <a:buSzPct val="70000"/>
              <a:buFontTx/>
              <a:buNone/>
              <a:tabLst/>
              <a:defRPr/>
            </a:pPr>
            <a:r>
              <a:rPr kumimoji="0" lang="en-IN" sz="1400" i="0" u="none" strike="noStrike" kern="1200" cap="none" spc="0" normalizeH="0" baseline="0" noProof="0" dirty="0">
                <a:ln>
                  <a:noFill/>
                </a:ln>
                <a:solidFill>
                  <a:schemeClr val="bg2"/>
                </a:solidFill>
                <a:effectLst/>
                <a:uLnTx/>
                <a:uFillTx/>
                <a:latin typeface="+mj-lt"/>
                <a:ea typeface="+mn-ea"/>
                <a:cs typeface="+mn-cs"/>
              </a:rPr>
              <a:t>Submission link will be live on </a:t>
            </a:r>
            <a:r>
              <a:rPr lang="en-IN" sz="1400" b="1" dirty="0">
                <a:solidFill>
                  <a:schemeClr val="bg2"/>
                </a:solidFill>
                <a:latin typeface="+mj-lt"/>
              </a:rPr>
              <a:t>07</a:t>
            </a:r>
            <a:r>
              <a:rPr kumimoji="0" lang="en-IN" sz="1400" b="1" i="0" u="none" strike="noStrike" kern="1200" cap="none" spc="0" normalizeH="0" baseline="0" noProof="0" dirty="0">
                <a:ln>
                  <a:noFill/>
                </a:ln>
                <a:solidFill>
                  <a:schemeClr val="bg2"/>
                </a:solidFill>
                <a:effectLst/>
                <a:uLnTx/>
                <a:uFillTx/>
                <a:latin typeface="+mj-lt"/>
                <a:ea typeface="+mn-ea"/>
                <a:cs typeface="+mn-cs"/>
              </a:rPr>
              <a:t> </a:t>
            </a:r>
            <a:r>
              <a:rPr lang="en-IN" sz="1400" b="1" dirty="0">
                <a:solidFill>
                  <a:schemeClr val="bg2"/>
                </a:solidFill>
                <a:latin typeface="+mj-lt"/>
              </a:rPr>
              <a:t>November </a:t>
            </a:r>
            <a:r>
              <a:rPr kumimoji="0" lang="en-IN" sz="1400" b="1" i="0" u="none" strike="noStrike" kern="1200" cap="none" spc="0" normalizeH="0" baseline="0" noProof="0" dirty="0">
                <a:ln>
                  <a:noFill/>
                </a:ln>
                <a:solidFill>
                  <a:schemeClr val="bg2"/>
                </a:solidFill>
                <a:effectLst/>
                <a:uLnTx/>
                <a:uFillTx/>
                <a:latin typeface="+mj-lt"/>
                <a:ea typeface="+mn-ea"/>
                <a:cs typeface="+mn-cs"/>
              </a:rPr>
              <a:t>2023.</a:t>
            </a:r>
            <a:r>
              <a:rPr kumimoji="0" lang="en-IN" sz="1400" i="0" u="none" strike="noStrike" kern="1200" cap="none" spc="0" normalizeH="0" baseline="0" noProof="0" dirty="0">
                <a:ln>
                  <a:noFill/>
                </a:ln>
                <a:solidFill>
                  <a:schemeClr val="bg2"/>
                </a:solidFill>
                <a:effectLst/>
                <a:uLnTx/>
                <a:uFillTx/>
                <a:latin typeface="+mj-lt"/>
                <a:ea typeface="+mn-ea"/>
                <a:cs typeface="+mn-cs"/>
              </a:rPr>
              <a:t> Last date for submissions is </a:t>
            </a:r>
            <a:r>
              <a:rPr lang="en-IN" sz="1400" b="1" dirty="0">
                <a:solidFill>
                  <a:schemeClr val="bg2"/>
                </a:solidFill>
                <a:latin typeface="+mj-lt"/>
              </a:rPr>
              <a:t>26</a:t>
            </a:r>
            <a:r>
              <a:rPr kumimoji="0" lang="en-IN" sz="1400" b="1" i="0" u="none" strike="noStrike" kern="1200" cap="none" spc="0" normalizeH="0" baseline="0" noProof="0" dirty="0">
                <a:ln>
                  <a:noFill/>
                </a:ln>
                <a:solidFill>
                  <a:schemeClr val="bg2"/>
                </a:solidFill>
                <a:effectLst/>
                <a:uLnTx/>
                <a:uFillTx/>
                <a:latin typeface="+mj-lt"/>
                <a:ea typeface="+mn-ea"/>
                <a:cs typeface="+mn-cs"/>
              </a:rPr>
              <a:t> November 2023.</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9">
            <a:extLst>
              <a:ext uri="{FF2B5EF4-FFF2-40B4-BE49-F238E27FC236}">
                <a16:creationId xmlns:a16="http://schemas.microsoft.com/office/drawing/2014/main" id="{4B059BC6-280F-6CDF-9EE3-478ECD10C243}"/>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9392" t="38110" r="-1240"/>
          <a:stretch/>
        </p:blipFill>
        <p:spPr>
          <a:xfrm>
            <a:off x="3173" y="1786"/>
            <a:ext cx="4222756" cy="4225624"/>
          </a:xfrm>
          <a:prstGeom prst="rect">
            <a:avLst/>
          </a:prstGeom>
        </p:spPr>
      </p:pic>
      <p:pic>
        <p:nvPicPr>
          <p:cNvPr id="4" name="Picture 3">
            <a:extLst>
              <a:ext uri="{FF2B5EF4-FFF2-40B4-BE49-F238E27FC236}">
                <a16:creationId xmlns:a16="http://schemas.microsoft.com/office/drawing/2014/main" id="{E98EDAD9-B19A-5ABA-932E-F4E24267097A}"/>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014565" y="1"/>
            <a:ext cx="7180610" cy="6858000"/>
          </a:xfrm>
          <a:custGeom>
            <a:avLst/>
            <a:gdLst>
              <a:gd name="connsiteX0" fmla="*/ 1101355 w 7177464"/>
              <a:gd name="connsiteY0" fmla="*/ 0 h 6836062"/>
              <a:gd name="connsiteX1" fmla="*/ 7177464 w 7177464"/>
              <a:gd name="connsiteY1" fmla="*/ 0 h 6836062"/>
              <a:gd name="connsiteX2" fmla="*/ 7177464 w 7177464"/>
              <a:gd name="connsiteY2" fmla="*/ 6836062 h 6836062"/>
              <a:gd name="connsiteX3" fmla="*/ 1101382 w 7177464"/>
              <a:gd name="connsiteY3" fmla="*/ 6836062 h 6836062"/>
              <a:gd name="connsiteX4" fmla="*/ 1005590 w 7177464"/>
              <a:gd name="connsiteY4" fmla="*/ 6821443 h 6836062"/>
              <a:gd name="connsiteX5" fmla="*/ 0 w 7177464"/>
              <a:gd name="connsiteY5" fmla="*/ 5587626 h 6836062"/>
              <a:gd name="connsiteX6" fmla="*/ 0 w 7177464"/>
              <a:gd name="connsiteY6" fmla="*/ 1248432 h 6836062"/>
              <a:gd name="connsiteX7" fmla="*/ 1005590 w 7177464"/>
              <a:gd name="connsiteY7" fmla="*/ 14616 h 683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77464" h="6836062">
                <a:moveTo>
                  <a:pt x="1101355" y="0"/>
                </a:moveTo>
                <a:lnTo>
                  <a:pt x="7177464" y="0"/>
                </a:lnTo>
                <a:lnTo>
                  <a:pt x="7177464" y="6836062"/>
                </a:lnTo>
                <a:lnTo>
                  <a:pt x="1101382" y="6836062"/>
                </a:lnTo>
                <a:lnTo>
                  <a:pt x="1005590" y="6821443"/>
                </a:lnTo>
                <a:cubicBezTo>
                  <a:pt x="431701" y="6704008"/>
                  <a:pt x="0" y="6196232"/>
                  <a:pt x="0" y="5587626"/>
                </a:cubicBezTo>
                <a:lnTo>
                  <a:pt x="0" y="1248432"/>
                </a:lnTo>
                <a:cubicBezTo>
                  <a:pt x="0" y="639827"/>
                  <a:pt x="431701" y="132050"/>
                  <a:pt x="1005590" y="14616"/>
                </a:cubicBezTo>
                <a:close/>
              </a:path>
            </a:pathLst>
          </a:custGeom>
        </p:spPr>
      </p:pic>
      <p:grpSp>
        <p:nvGrpSpPr>
          <p:cNvPr id="5" name="Group 4">
            <a:extLst>
              <a:ext uri="{FF2B5EF4-FFF2-40B4-BE49-F238E27FC236}">
                <a16:creationId xmlns:a16="http://schemas.microsoft.com/office/drawing/2014/main" id="{A6D60498-2AC5-5A12-4AA0-B67B38A7A5D2}"/>
              </a:ext>
            </a:extLst>
          </p:cNvPr>
          <p:cNvGrpSpPr/>
          <p:nvPr/>
        </p:nvGrpSpPr>
        <p:grpSpPr>
          <a:xfrm>
            <a:off x="268742" y="277869"/>
            <a:ext cx="4422811" cy="6295850"/>
            <a:chOff x="265567" y="276228"/>
            <a:chExt cx="4422811" cy="6299128"/>
          </a:xfrm>
        </p:grpSpPr>
        <p:cxnSp>
          <p:nvCxnSpPr>
            <p:cNvPr id="17" name="Straight Connector 16">
              <a:extLst>
                <a:ext uri="{FF2B5EF4-FFF2-40B4-BE49-F238E27FC236}">
                  <a16:creationId xmlns:a16="http://schemas.microsoft.com/office/drawing/2014/main" id="{5D6A0FB3-116E-760C-B8F5-2817EBCFA4AF}"/>
                </a:ext>
              </a:extLst>
            </p:cNvPr>
            <p:cNvCxnSpPr>
              <a:cxnSpLocks/>
            </p:cNvCxnSpPr>
            <p:nvPr/>
          </p:nvCxnSpPr>
          <p:spPr>
            <a:xfrm>
              <a:off x="265567" y="636196"/>
              <a:ext cx="0" cy="5652447"/>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sp>
          <p:nvSpPr>
            <p:cNvPr id="18" name="Graphic 22">
              <a:extLst>
                <a:ext uri="{FF2B5EF4-FFF2-40B4-BE49-F238E27FC236}">
                  <a16:creationId xmlns:a16="http://schemas.microsoft.com/office/drawing/2014/main" id="{79F26F15-2424-04ED-A85A-F892F54A8412}"/>
                </a:ext>
              </a:extLst>
            </p:cNvPr>
            <p:cNvSpPr/>
            <p:nvPr/>
          </p:nvSpPr>
          <p:spPr>
            <a:xfrm rot="5400000">
              <a:off x="167361" y="374434"/>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sp>
          <p:nvSpPr>
            <p:cNvPr id="19" name="Graphic 22">
              <a:extLst>
                <a:ext uri="{FF2B5EF4-FFF2-40B4-BE49-F238E27FC236}">
                  <a16:creationId xmlns:a16="http://schemas.microsoft.com/office/drawing/2014/main" id="{CDD8BCD4-0DE0-D1B6-FE0F-74FF26822F3B}"/>
                </a:ext>
              </a:extLst>
            </p:cNvPr>
            <p:cNvSpPr/>
            <p:nvPr/>
          </p:nvSpPr>
          <p:spPr>
            <a:xfrm rot="16200000" flipV="1">
              <a:off x="167361" y="6262156"/>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cxnSp>
          <p:nvCxnSpPr>
            <p:cNvPr id="20" name="Straight Connector 19">
              <a:extLst>
                <a:ext uri="{FF2B5EF4-FFF2-40B4-BE49-F238E27FC236}">
                  <a16:creationId xmlns:a16="http://schemas.microsoft.com/office/drawing/2014/main" id="{324C9B2D-3840-7C8A-10B1-6D005EA72E98}"/>
                </a:ext>
              </a:extLst>
            </p:cNvPr>
            <p:cNvCxnSpPr>
              <a:cxnSpLocks/>
            </p:cNvCxnSpPr>
            <p:nvPr/>
          </p:nvCxnSpPr>
          <p:spPr>
            <a:xfrm flipH="1">
              <a:off x="463416" y="276228"/>
              <a:ext cx="422496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CDF3251-08C3-DB13-A4C0-58FC56B651AF}"/>
                </a:ext>
              </a:extLst>
            </p:cNvPr>
            <p:cNvCxnSpPr>
              <a:cxnSpLocks/>
            </p:cNvCxnSpPr>
            <p:nvPr/>
          </p:nvCxnSpPr>
          <p:spPr>
            <a:xfrm flipH="1">
              <a:off x="463416" y="6575356"/>
              <a:ext cx="422496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5D9CA4B2-B454-2779-8535-44355971AB59}"/>
              </a:ext>
            </a:extLst>
          </p:cNvPr>
          <p:cNvGrpSpPr/>
          <p:nvPr/>
        </p:nvGrpSpPr>
        <p:grpSpPr>
          <a:xfrm flipH="1">
            <a:off x="5144565" y="277869"/>
            <a:ext cx="6778081" cy="6295850"/>
            <a:chOff x="265567" y="276228"/>
            <a:chExt cx="6778081" cy="6299128"/>
          </a:xfrm>
        </p:grpSpPr>
        <p:cxnSp>
          <p:nvCxnSpPr>
            <p:cNvPr id="12" name="Straight Connector 11">
              <a:extLst>
                <a:ext uri="{FF2B5EF4-FFF2-40B4-BE49-F238E27FC236}">
                  <a16:creationId xmlns:a16="http://schemas.microsoft.com/office/drawing/2014/main" id="{D47532FE-C9CC-A3C8-6209-74FCA3AE9A0A}"/>
                </a:ext>
              </a:extLst>
            </p:cNvPr>
            <p:cNvCxnSpPr>
              <a:cxnSpLocks/>
            </p:cNvCxnSpPr>
            <p:nvPr/>
          </p:nvCxnSpPr>
          <p:spPr>
            <a:xfrm>
              <a:off x="265567" y="636196"/>
              <a:ext cx="0" cy="5652447"/>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sp>
          <p:nvSpPr>
            <p:cNvPr id="13" name="Graphic 22">
              <a:extLst>
                <a:ext uri="{FF2B5EF4-FFF2-40B4-BE49-F238E27FC236}">
                  <a16:creationId xmlns:a16="http://schemas.microsoft.com/office/drawing/2014/main" id="{1E81EDCF-8632-0B3D-162C-AF02235BC285}"/>
                </a:ext>
              </a:extLst>
            </p:cNvPr>
            <p:cNvSpPr/>
            <p:nvPr/>
          </p:nvSpPr>
          <p:spPr>
            <a:xfrm rot="5400000">
              <a:off x="167361" y="374434"/>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sp>
          <p:nvSpPr>
            <p:cNvPr id="14" name="Graphic 22">
              <a:extLst>
                <a:ext uri="{FF2B5EF4-FFF2-40B4-BE49-F238E27FC236}">
                  <a16:creationId xmlns:a16="http://schemas.microsoft.com/office/drawing/2014/main" id="{B88EC409-DE27-F105-EB22-905349904AB7}"/>
                </a:ext>
              </a:extLst>
            </p:cNvPr>
            <p:cNvSpPr/>
            <p:nvPr/>
          </p:nvSpPr>
          <p:spPr>
            <a:xfrm rot="16200000" flipV="1">
              <a:off x="167361" y="6262156"/>
              <a:ext cx="411405" cy="214994"/>
            </a:xfrm>
            <a:custGeom>
              <a:avLst/>
              <a:gdLst>
                <a:gd name="connsiteX0" fmla="*/ 543116 w 543115"/>
                <a:gd name="connsiteY0" fmla="*/ 518827 h 518826"/>
                <a:gd name="connsiteX1" fmla="*/ 280511 w 543115"/>
                <a:gd name="connsiteY1" fmla="*/ 518827 h 518826"/>
                <a:gd name="connsiteX2" fmla="*/ 0 w 543115"/>
                <a:gd name="connsiteY2" fmla="*/ 238316 h 518826"/>
                <a:gd name="connsiteX3" fmla="*/ 0 w 543115"/>
                <a:gd name="connsiteY3" fmla="*/ 0 h 518826"/>
                <a:gd name="connsiteX0" fmla="*/ 543116 w 543116"/>
                <a:gd name="connsiteY0" fmla="*/ 361786 h 361786"/>
                <a:gd name="connsiteX1" fmla="*/ 280511 w 543116"/>
                <a:gd name="connsiteY1" fmla="*/ 361786 h 361786"/>
                <a:gd name="connsiteX2" fmla="*/ 0 w 543116"/>
                <a:gd name="connsiteY2" fmla="*/ 81275 h 361786"/>
                <a:gd name="connsiteX3" fmla="*/ 0 w 543116"/>
                <a:gd name="connsiteY3" fmla="*/ 0 h 361786"/>
                <a:gd name="connsiteX0" fmla="*/ 543116 w 543116"/>
                <a:gd name="connsiteY0" fmla="*/ 283824 h 283824"/>
                <a:gd name="connsiteX1" fmla="*/ 280511 w 543116"/>
                <a:gd name="connsiteY1" fmla="*/ 283824 h 283824"/>
                <a:gd name="connsiteX2" fmla="*/ 0 w 543116"/>
                <a:gd name="connsiteY2" fmla="*/ 3313 h 283824"/>
                <a:gd name="connsiteX3" fmla="*/ 0 w 543116"/>
                <a:gd name="connsiteY3" fmla="*/ 0 h 283824"/>
              </a:gdLst>
              <a:ahLst/>
              <a:cxnLst>
                <a:cxn ang="0">
                  <a:pos x="connsiteX0" y="connsiteY0"/>
                </a:cxn>
                <a:cxn ang="0">
                  <a:pos x="connsiteX1" y="connsiteY1"/>
                </a:cxn>
                <a:cxn ang="0">
                  <a:pos x="connsiteX2" y="connsiteY2"/>
                </a:cxn>
                <a:cxn ang="0">
                  <a:pos x="connsiteX3" y="connsiteY3"/>
                </a:cxn>
              </a:cxnLst>
              <a:rect l="l" t="t" r="r" b="b"/>
              <a:pathLst>
                <a:path w="543116" h="283824">
                  <a:moveTo>
                    <a:pt x="543116" y="283824"/>
                  </a:moveTo>
                  <a:lnTo>
                    <a:pt x="280511" y="283824"/>
                  </a:lnTo>
                  <a:cubicBezTo>
                    <a:pt x="125635" y="283824"/>
                    <a:pt x="0" y="158189"/>
                    <a:pt x="0" y="3313"/>
                  </a:cubicBezTo>
                  <a:lnTo>
                    <a:pt x="0" y="0"/>
                  </a:lnTo>
                </a:path>
              </a:pathLst>
            </a:custGeom>
            <a:noFill/>
            <a:ln w="6350" cap="flat">
              <a:solidFill>
                <a:schemeClr val="bg1">
                  <a:lumMod val="20000"/>
                  <a:lumOff val="80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943"/>
              <a:endParaRPr lang="en-IN" sz="1799">
                <a:solidFill>
                  <a:srgbClr val="2E2E38"/>
                </a:solidFill>
                <a:latin typeface="EYInterstate Light"/>
              </a:endParaRPr>
            </a:p>
          </p:txBody>
        </p:sp>
        <p:cxnSp>
          <p:nvCxnSpPr>
            <p:cNvPr id="15" name="Straight Connector 14">
              <a:extLst>
                <a:ext uri="{FF2B5EF4-FFF2-40B4-BE49-F238E27FC236}">
                  <a16:creationId xmlns:a16="http://schemas.microsoft.com/office/drawing/2014/main" id="{4D5745F6-DFD4-41B1-605D-12574399691D}"/>
                </a:ext>
              </a:extLst>
            </p:cNvPr>
            <p:cNvCxnSpPr>
              <a:cxnSpLocks/>
            </p:cNvCxnSpPr>
            <p:nvPr/>
          </p:nvCxnSpPr>
          <p:spPr>
            <a:xfrm flipH="1">
              <a:off x="463416" y="276228"/>
              <a:ext cx="6317765"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C4E727B-1718-3163-C33E-4258375489AD}"/>
                </a:ext>
              </a:extLst>
            </p:cNvPr>
            <p:cNvCxnSpPr>
              <a:cxnSpLocks/>
            </p:cNvCxnSpPr>
            <p:nvPr/>
          </p:nvCxnSpPr>
          <p:spPr>
            <a:xfrm flipH="1">
              <a:off x="463416" y="6575356"/>
              <a:ext cx="6580232" cy="0"/>
            </a:xfrm>
            <a:prstGeom prst="line">
              <a:avLst/>
            </a:prstGeom>
            <a:ln w="6350">
              <a:solidFill>
                <a:schemeClr val="bg1">
                  <a:lumMod val="20000"/>
                  <a:lumOff val="80000"/>
                </a:schemeClr>
              </a:solidFill>
              <a:tailEnd type="none"/>
            </a:ln>
          </p:spPr>
          <p:style>
            <a:lnRef idx="1">
              <a:schemeClr val="accent1"/>
            </a:lnRef>
            <a:fillRef idx="0">
              <a:schemeClr val="accent1"/>
            </a:fillRef>
            <a:effectRef idx="0">
              <a:schemeClr val="accent1"/>
            </a:effectRef>
            <a:fontRef idx="minor">
              <a:schemeClr val="tx1"/>
            </a:fontRef>
          </p:style>
        </p:cxnSp>
      </p:grpSp>
      <p:pic>
        <p:nvPicPr>
          <p:cNvPr id="9" name="Graphic 7">
            <a:extLst>
              <a:ext uri="{FF2B5EF4-FFF2-40B4-BE49-F238E27FC236}">
                <a16:creationId xmlns:a16="http://schemas.microsoft.com/office/drawing/2014/main" id="{DF15E0EE-939F-84B7-E5FB-54FF2677A0A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58803" y="1786"/>
            <a:ext cx="2520561" cy="1260281"/>
          </a:xfrm>
          <a:prstGeom prst="rect">
            <a:avLst/>
          </a:prstGeom>
        </p:spPr>
      </p:pic>
      <p:pic>
        <p:nvPicPr>
          <p:cNvPr id="10" name="Graphic 8">
            <a:extLst>
              <a:ext uri="{FF2B5EF4-FFF2-40B4-BE49-F238E27FC236}">
                <a16:creationId xmlns:a16="http://schemas.microsoft.com/office/drawing/2014/main" id="{610FC6ED-830B-0086-9A57-D75469F149B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0800000">
            <a:off x="3758803" y="5595936"/>
            <a:ext cx="2520561" cy="1260281"/>
          </a:xfrm>
          <a:prstGeom prst="rect">
            <a:avLst/>
          </a:prstGeom>
        </p:spPr>
      </p:pic>
      <p:pic>
        <p:nvPicPr>
          <p:cNvPr id="11" name="Graphic 38">
            <a:extLst>
              <a:ext uri="{FF2B5EF4-FFF2-40B4-BE49-F238E27FC236}">
                <a16:creationId xmlns:a16="http://schemas.microsoft.com/office/drawing/2014/main" id="{A71FAC6E-0E6E-10D7-1D3C-73115FA33719}"/>
              </a:ext>
            </a:extLst>
          </p:cNvPr>
          <p:cNvPicPr>
            <a:picLocks noChangeAspect="1"/>
          </p:cNvPicPr>
          <p:nvPr/>
        </p:nvPicPr>
        <p:blipFill rotWithShape="1">
          <a:blip r:embed="rId7">
            <a:extLst>
              <a:ext uri="{96DAC541-7B7A-43D3-8B79-37D633B846F1}">
                <asvg:svgBlip xmlns:asvg="http://schemas.microsoft.com/office/drawing/2016/SVG/main" r:embed="rId8"/>
              </a:ext>
            </a:extLst>
          </a:blip>
          <a:srcRect l="39392" t="38110" r="-1240"/>
          <a:stretch/>
        </p:blipFill>
        <p:spPr>
          <a:xfrm rot="5400000" flipH="1">
            <a:off x="9194206" y="3855246"/>
            <a:ext cx="2999950" cy="3001986"/>
          </a:xfrm>
          <a:prstGeom prst="rect">
            <a:avLst/>
          </a:prstGeom>
        </p:spPr>
      </p:pic>
      <p:sp>
        <p:nvSpPr>
          <p:cNvPr id="2" name="Rectangle: Rounded Corners 1">
            <a:extLst>
              <a:ext uri="{FF2B5EF4-FFF2-40B4-BE49-F238E27FC236}">
                <a16:creationId xmlns:a16="http://schemas.microsoft.com/office/drawing/2014/main" id="{B4854ACD-D0B3-B671-7FB6-936288E3928D}"/>
              </a:ext>
            </a:extLst>
          </p:cNvPr>
          <p:cNvSpPr/>
          <p:nvPr/>
        </p:nvSpPr>
        <p:spPr>
          <a:xfrm>
            <a:off x="620557" y="4358903"/>
            <a:ext cx="1024501" cy="25187"/>
          </a:xfrm>
          <a:prstGeom prst="roundRect">
            <a:avLst>
              <a:gd name="adj" fmla="val 50000"/>
            </a:avLst>
          </a:prstGeom>
          <a:solidFill>
            <a:srgbClr val="FFE6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43"/>
            <a:endParaRPr lang="en-IN" sz="1199" dirty="0">
              <a:solidFill>
                <a:srgbClr val="2E2E38"/>
              </a:solidFill>
              <a:latin typeface="EYInterstate Light"/>
            </a:endParaRPr>
          </a:p>
        </p:txBody>
      </p:sp>
      <p:sp>
        <p:nvSpPr>
          <p:cNvPr id="6" name="TextBox 5">
            <a:extLst>
              <a:ext uri="{FF2B5EF4-FFF2-40B4-BE49-F238E27FC236}">
                <a16:creationId xmlns:a16="http://schemas.microsoft.com/office/drawing/2014/main" id="{A0A29A0B-F253-D34F-CC9D-3CA9DF1DCAAB}"/>
              </a:ext>
            </a:extLst>
          </p:cNvPr>
          <p:cNvSpPr txBox="1"/>
          <p:nvPr/>
        </p:nvSpPr>
        <p:spPr>
          <a:xfrm>
            <a:off x="506283" y="3620119"/>
            <a:ext cx="4185269" cy="709553"/>
          </a:xfrm>
          <a:prstGeom prst="rect">
            <a:avLst/>
          </a:prstGeom>
          <a:noFill/>
        </p:spPr>
        <p:txBody>
          <a:bodyPr wrap="square">
            <a:spAutoFit/>
          </a:bodyPr>
          <a:lstStyle/>
          <a:p>
            <a:pPr>
              <a:lnSpc>
                <a:spcPct val="107000"/>
              </a:lnSpc>
              <a:spcAft>
                <a:spcPts val="800"/>
              </a:spcAft>
            </a:pPr>
            <a:r>
              <a:rPr lang="en-US" sz="4000" b="1"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Citizen services </a:t>
            </a:r>
            <a:endParaRPr lang="en-IN" sz="4000"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endParaRPr>
          </a:p>
        </p:txBody>
      </p:sp>
      <p:sp>
        <p:nvSpPr>
          <p:cNvPr id="22" name="TextBox 21">
            <a:extLst>
              <a:ext uri="{FF2B5EF4-FFF2-40B4-BE49-F238E27FC236}">
                <a16:creationId xmlns:a16="http://schemas.microsoft.com/office/drawing/2014/main" id="{7A66319E-01BF-32EB-9BE9-018225B0A2FB}"/>
              </a:ext>
            </a:extLst>
          </p:cNvPr>
          <p:cNvSpPr txBox="1"/>
          <p:nvPr/>
        </p:nvSpPr>
        <p:spPr>
          <a:xfrm>
            <a:off x="506283" y="4492531"/>
            <a:ext cx="3934198" cy="730265"/>
          </a:xfrm>
          <a:prstGeom prst="rect">
            <a:avLst/>
          </a:prstGeom>
          <a:noFill/>
        </p:spPr>
        <p:txBody>
          <a:bodyPr wrap="square">
            <a:spAutoFit/>
          </a:bodyPr>
          <a:lstStyle/>
          <a:p>
            <a:pPr>
              <a:lnSpc>
                <a:spcPct val="107000"/>
              </a:lnSpc>
              <a:spcAft>
                <a:spcPts val="800"/>
              </a:spcAft>
            </a:pPr>
            <a:r>
              <a:rPr lang="en-IN" sz="20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Streamlining public service delivery with AI</a:t>
            </a:r>
          </a:p>
        </p:txBody>
      </p:sp>
      <p:grpSp>
        <p:nvGrpSpPr>
          <p:cNvPr id="7" name="Group 6">
            <a:extLst>
              <a:ext uri="{FF2B5EF4-FFF2-40B4-BE49-F238E27FC236}">
                <a16:creationId xmlns:a16="http://schemas.microsoft.com/office/drawing/2014/main" id="{71FC5ACC-93CA-8492-D5C4-5A4E7664AD58}"/>
              </a:ext>
            </a:extLst>
          </p:cNvPr>
          <p:cNvGrpSpPr/>
          <p:nvPr/>
        </p:nvGrpSpPr>
        <p:grpSpPr>
          <a:xfrm>
            <a:off x="586997" y="3541280"/>
            <a:ext cx="453344" cy="128448"/>
            <a:chOff x="939476" y="5147878"/>
            <a:chExt cx="453344" cy="128448"/>
          </a:xfrm>
        </p:grpSpPr>
        <p:sp>
          <p:nvSpPr>
            <p:cNvPr id="23" name="Oval 22">
              <a:extLst>
                <a:ext uri="{FF2B5EF4-FFF2-40B4-BE49-F238E27FC236}">
                  <a16:creationId xmlns:a16="http://schemas.microsoft.com/office/drawing/2014/main" id="{417B3313-4DCE-1E25-9E88-C51F095994DC}"/>
                </a:ext>
              </a:extLst>
            </p:cNvPr>
            <p:cNvSpPr/>
            <p:nvPr/>
          </p:nvSpPr>
          <p:spPr>
            <a:xfrm>
              <a:off x="939476"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24" name="Oval 23">
              <a:extLst>
                <a:ext uri="{FF2B5EF4-FFF2-40B4-BE49-F238E27FC236}">
                  <a16:creationId xmlns:a16="http://schemas.microsoft.com/office/drawing/2014/main" id="{0DDEFA11-A583-4A2A-4E7A-E7B85728C4D8}"/>
                </a:ext>
              </a:extLst>
            </p:cNvPr>
            <p:cNvSpPr/>
            <p:nvPr/>
          </p:nvSpPr>
          <p:spPr>
            <a:xfrm>
              <a:off x="1101925"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sp>
          <p:nvSpPr>
            <p:cNvPr id="25" name="Oval 24">
              <a:extLst>
                <a:ext uri="{FF2B5EF4-FFF2-40B4-BE49-F238E27FC236}">
                  <a16:creationId xmlns:a16="http://schemas.microsoft.com/office/drawing/2014/main" id="{C1B79B4C-476F-B6DD-C861-85665E251838}"/>
                </a:ext>
              </a:extLst>
            </p:cNvPr>
            <p:cNvSpPr/>
            <p:nvPr/>
          </p:nvSpPr>
          <p:spPr>
            <a:xfrm>
              <a:off x="1264372" y="5147878"/>
              <a:ext cx="128448" cy="128448"/>
            </a:xfrm>
            <a:prstGeom prst="ellipse">
              <a:avLst/>
            </a:prstGeom>
            <a:solidFill>
              <a:srgbClr val="FFE600"/>
            </a:solidFill>
            <a:ln w="9525" cap="flat" cmpd="sng" algn="ctr">
              <a:noFill/>
              <a:prstDash val="solid"/>
            </a:ln>
            <a:effectLst/>
          </p:spPr>
          <p:txBody>
            <a:bodyPr rtlCol="0" anchor="t" anchorCtr="0"/>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100" b="0" i="0" u="none" strike="noStrike" kern="0" cap="none" spc="0" normalizeH="0" baseline="0" noProof="0" dirty="0">
                <a:ln>
                  <a:noFill/>
                </a:ln>
                <a:solidFill>
                  <a:srgbClr val="FFFFFF"/>
                </a:solidFill>
                <a:effectLst/>
                <a:uLnTx/>
                <a:uFillTx/>
                <a:latin typeface="EYInterstate Light"/>
                <a:ea typeface="+mn-ea"/>
                <a:cs typeface="+mn-cs"/>
              </a:endParaRPr>
            </a:p>
          </p:txBody>
        </p:sp>
      </p:grpSp>
    </p:spTree>
    <p:extLst>
      <p:ext uri="{BB962C8B-B14F-4D97-AF65-F5344CB8AC3E}">
        <p14:creationId xmlns:p14="http://schemas.microsoft.com/office/powerpoint/2010/main" val="2242029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2F9F1D47-3922-B16B-E68D-9ED8DF1148AF}"/>
              </a:ext>
            </a:extLst>
          </p:cNvPr>
          <p:cNvSpPr>
            <a:spLocks noGrp="1"/>
          </p:cNvSpPr>
          <p:nvPr>
            <p:ph type="title"/>
          </p:nvPr>
        </p:nvSpPr>
        <p:spPr>
          <a:xfrm>
            <a:off x="724536" y="436440"/>
            <a:ext cx="10708639" cy="590400"/>
          </a:xfrm>
        </p:spPr>
        <p:txBody>
          <a:bodyPr/>
          <a:lstStyle/>
          <a:p>
            <a:r>
              <a:rPr lang="en-IN" sz="2800" dirty="0">
                <a:solidFill>
                  <a:schemeClr val="bg1"/>
                </a:solidFill>
              </a:rPr>
              <a:t>Citizen services - Streamlining public service delivery with AI</a:t>
            </a:r>
          </a:p>
        </p:txBody>
      </p:sp>
      <p:sp>
        <p:nvSpPr>
          <p:cNvPr id="3" name="TextBox 2">
            <a:extLst>
              <a:ext uri="{FF2B5EF4-FFF2-40B4-BE49-F238E27FC236}">
                <a16:creationId xmlns:a16="http://schemas.microsoft.com/office/drawing/2014/main" id="{E30D5437-8522-4ED3-A8E6-9EE8331F358A}"/>
              </a:ext>
            </a:extLst>
          </p:cNvPr>
          <p:cNvSpPr txBox="1"/>
          <p:nvPr/>
        </p:nvSpPr>
        <p:spPr>
          <a:xfrm>
            <a:off x="899717" y="1339763"/>
            <a:ext cx="10398919" cy="3155607"/>
          </a:xfrm>
          <a:prstGeom prst="rect">
            <a:avLst/>
          </a:prstGeom>
          <a:noFill/>
        </p:spPr>
        <p:txBody>
          <a:bodyPr wrap="square">
            <a:spAutoFit/>
          </a:bodyPr>
          <a:lstStyle/>
          <a:p>
            <a:pPr>
              <a:lnSpc>
                <a:spcPct val="107000"/>
              </a:lnSpc>
              <a:spcAft>
                <a:spcPts val="800"/>
              </a:spcAft>
            </a:pPr>
            <a:r>
              <a:rPr lang="en-US" b="1"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Scenario:</a:t>
            </a:r>
            <a:r>
              <a:rPr lang="en-US" kern="100" dirty="0">
                <a:solidFill>
                  <a:srgbClr val="FFE600"/>
                </a:solidFill>
                <a:latin typeface="EYInterstate Light" panose="02000506000000020004" pitchFamily="2" charset="0"/>
                <a:ea typeface="Aptos" panose="020B0004020202020204" pitchFamily="34" charset="0"/>
                <a:cs typeface="Times New Roman" panose="02020603050405020304" pitchFamily="18" charset="0"/>
              </a:rPr>
              <a:t> </a:t>
            </a:r>
          </a:p>
          <a:p>
            <a:pPr>
              <a:lnSpc>
                <a:spcPct val="107000"/>
              </a:lnSpc>
              <a:spcAft>
                <a:spcPts val="800"/>
              </a:spcAft>
            </a:pP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Priya, a mother of two from a rural village in Madhya Pradesh, receives a monthly allowance of INR10,000 and wants to explore various government schemes for her family's benefit. However, the information about eligibility and the process for availing these schemes is scattered, making it difficult for her to access the right services. She often faces challenges such as lengthy travel, long queues, and missing documents, which complicate her efforts to secure the support she needs.</a:t>
            </a:r>
          </a:p>
          <a:p>
            <a:pPr>
              <a:lnSpc>
                <a:spcPct val="107000"/>
              </a:lnSpc>
              <a:spcAft>
                <a:spcPts val="800"/>
              </a:spcAft>
            </a:pPr>
            <a:endParaRPr lang="en-IN" sz="1400" b="1" kern="100" dirty="0">
              <a:solidFill>
                <a:schemeClr val="bg1"/>
              </a:solidFill>
              <a:latin typeface="EYInterstate Light" panose="02000506000000020004" pitchFamily="2" charset="0"/>
              <a:cs typeface="Times New Roman" panose="02020603050405020304" pitchFamily="18" charset="0"/>
            </a:endParaRPr>
          </a:p>
          <a:p>
            <a:pPr>
              <a:lnSpc>
                <a:spcPct val="107000"/>
              </a:lnSpc>
              <a:spcAft>
                <a:spcPts val="800"/>
              </a:spcAft>
            </a:pPr>
            <a:r>
              <a:rPr lang="en-US" b="1" kern="100" dirty="0">
                <a:solidFill>
                  <a:srgbClr val="FFE600"/>
                </a:solidFill>
                <a:latin typeface="EYInterstate Light" panose="02000506000000020004" pitchFamily="2" charset="0"/>
                <a:cs typeface="Times New Roman" panose="02020603050405020304" pitchFamily="18" charset="0"/>
              </a:rPr>
              <a:t>Student’s challenge: </a:t>
            </a:r>
          </a:p>
          <a:p>
            <a:pPr>
              <a:lnSpc>
                <a:spcPct val="107000"/>
              </a:lnSpc>
              <a:spcAft>
                <a:spcPts val="800"/>
              </a:spcAft>
            </a:pP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Develop an AI-driven platform that streamlines access to government schemes and services for individuals like Priya and develop a curated experience. The solution could leverage AI for tasks such as verifying documents, automating the discovery of eligible schemes, and providing personalized guidance, making it easier for citizens to understand their eligibility and avail the benefits efficiently. You can refer to </a:t>
            </a: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https://www.myscheme.gov.in/ </a:t>
            </a:r>
            <a:r>
              <a:rPr lang="en-IN" sz="1400" kern="100" dirty="0">
                <a:solidFill>
                  <a:schemeClr val="bg1"/>
                </a:solidFill>
                <a:latin typeface="EYInterstate Light" panose="02000506000000020004" pitchFamily="2" charset="0"/>
                <a:ea typeface="Aptos" panose="020B0004020202020204" pitchFamily="34" charset="0"/>
                <a:cs typeface="Times New Roman" panose="02020603050405020304" pitchFamily="18" charset="0"/>
              </a:rPr>
              <a:t>for a comprehensive listing of government schemes.</a:t>
            </a:r>
          </a:p>
        </p:txBody>
      </p:sp>
    </p:spTree>
    <p:extLst>
      <p:ext uri="{BB962C8B-B14F-4D97-AF65-F5344CB8AC3E}">
        <p14:creationId xmlns:p14="http://schemas.microsoft.com/office/powerpoint/2010/main" val="17591555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3" name="Title 2">
            <a:extLst>
              <a:ext uri="{FF2B5EF4-FFF2-40B4-BE49-F238E27FC236}">
                <a16:creationId xmlns:a16="http://schemas.microsoft.com/office/drawing/2014/main" id="{31A13660-DDBF-C292-A83B-A059615DABB8}"/>
              </a:ext>
            </a:extLst>
          </p:cNvPr>
          <p:cNvSpPr>
            <a:spLocks noGrp="1"/>
          </p:cNvSpPr>
          <p:nvPr>
            <p:ph type="title"/>
          </p:nvPr>
        </p:nvSpPr>
        <p:spPr>
          <a:xfrm>
            <a:off x="609918" y="294200"/>
            <a:ext cx="11588432" cy="590400"/>
          </a:xfrm>
        </p:spPr>
        <p:txBody>
          <a:bodyPr anchor="ctr"/>
          <a:lstStyle/>
          <a:p>
            <a:pPr marL="0" marR="0" lvl="0" indent="0" algn="l" defTabSz="914400" rtl="0" eaLnBrk="1" fontAlgn="auto" latinLnBrk="0" hangingPunct="1">
              <a:lnSpc>
                <a:spcPct val="85000"/>
              </a:lnSpc>
              <a:spcBef>
                <a:spcPct val="0"/>
              </a:spcBef>
              <a:spcAft>
                <a:spcPts val="0"/>
              </a:spcAft>
              <a:buClrTx/>
              <a:buSzTx/>
              <a:buFontTx/>
              <a:buNone/>
              <a:tabLst/>
              <a:defRPr/>
            </a:pPr>
            <a:r>
              <a:rPr lang="en-IN" kern="1200" dirty="0">
                <a:solidFill>
                  <a:srgbClr val="FFE600"/>
                </a:solidFill>
                <a:latin typeface="EYInterstate" panose="02000503020000020004" pitchFamily="2" charset="0"/>
                <a:ea typeface="+mj-ea"/>
                <a:cs typeface="Arial" pitchFamily="34" charset="0"/>
              </a:rPr>
              <a:t>Process G</a:t>
            </a:r>
            <a:r>
              <a:rPr kumimoji="0" lang="en-IN" sz="2400" b="0" i="0" u="none" strike="noStrike" kern="1200" cap="none" spc="0" normalizeH="0" baseline="0" noProof="0" dirty="0" err="1">
                <a:ln>
                  <a:noFill/>
                </a:ln>
                <a:solidFill>
                  <a:srgbClr val="FFE600"/>
                </a:solidFill>
                <a:effectLst/>
                <a:uLnTx/>
                <a:uFillTx/>
                <a:latin typeface="EYInterstate" panose="02000503020000020004" pitchFamily="2" charset="0"/>
                <a:ea typeface="+mj-ea"/>
                <a:cs typeface="Arial" pitchFamily="34" charset="0"/>
              </a:rPr>
              <a:t>uidelines</a:t>
            </a:r>
            <a:endParaRPr kumimoji="0" lang="en-IN" sz="2400" b="0" i="0" u="none" strike="noStrike" kern="1200" cap="none" spc="0" normalizeH="0" baseline="0" noProof="0" dirty="0">
              <a:ln>
                <a:noFill/>
              </a:ln>
              <a:solidFill>
                <a:srgbClr val="FFE600"/>
              </a:solidFill>
              <a:effectLst/>
              <a:uLnTx/>
              <a:uFillTx/>
              <a:latin typeface="EYInterstate" panose="02000503020000020004" pitchFamily="2" charset="0"/>
              <a:ea typeface="+mj-ea"/>
              <a:cs typeface="Arial" pitchFamily="34" charset="0"/>
            </a:endParaRPr>
          </a:p>
        </p:txBody>
      </p:sp>
      <p:sp>
        <p:nvSpPr>
          <p:cNvPr id="2" name="TextBox 1">
            <a:extLst>
              <a:ext uri="{FF2B5EF4-FFF2-40B4-BE49-F238E27FC236}">
                <a16:creationId xmlns:a16="http://schemas.microsoft.com/office/drawing/2014/main" id="{9D5508F5-4DCB-FBE0-0D81-BCE71391632D}"/>
              </a:ext>
            </a:extLst>
          </p:cNvPr>
          <p:cNvSpPr txBox="1"/>
          <p:nvPr/>
        </p:nvSpPr>
        <p:spPr>
          <a:xfrm>
            <a:off x="502897" y="1088139"/>
            <a:ext cx="11192556" cy="1877437"/>
          </a:xfrm>
          <a:prstGeom prst="rect">
            <a:avLst/>
          </a:prstGeom>
          <a:noFill/>
        </p:spPr>
        <p:txBody>
          <a:bodyPr wrap="square">
            <a:spAutoFit/>
          </a:bodyPr>
          <a:lstStyle/>
          <a:p>
            <a:pPr marL="285750" indent="-285750">
              <a:spcBef>
                <a:spcPts val="600"/>
              </a:spcBef>
              <a:spcAft>
                <a:spcPts val="600"/>
              </a:spcAft>
              <a:buClr>
                <a:prstClr val="white"/>
              </a:buClr>
              <a:buSzPct val="70000"/>
              <a:buFont typeface="Arial" panose="020B0604020202020204" pitchFamily="34" charset="0"/>
              <a:buChar char="►"/>
            </a:pPr>
            <a:r>
              <a:rPr lang="en-IN" sz="1600" kern="1200" dirty="0">
                <a:solidFill>
                  <a:srgbClr val="FFE600"/>
                </a:solidFill>
                <a:latin typeface="EYInterstate Light"/>
                <a:ea typeface="Calibri" panose="020F0502020204030204" pitchFamily="34" charset="0"/>
                <a:cs typeface="Times New Roman" panose="02020603050405020304" pitchFamily="18" charset="0"/>
              </a:rPr>
              <a:t>Submissions: </a:t>
            </a:r>
            <a:r>
              <a:rPr lang="en-IN" sz="1600" kern="1200" dirty="0">
                <a:solidFill>
                  <a:prstClr val="white"/>
                </a:solidFill>
                <a:latin typeface="EYInterstate Light"/>
                <a:ea typeface="Calibri" panose="020F0502020204030204" pitchFamily="34" charset="0"/>
                <a:cs typeface="Times New Roman" panose="02020603050405020304" pitchFamily="18" charset="0"/>
              </a:rPr>
              <a:t>Participants will make a detailed submission on their ideas, explaining the scope of the problem they are solving, how they will apply technology, the solution models and why their idea is innovative.</a:t>
            </a:r>
          </a:p>
          <a:p>
            <a:pPr marL="285750" indent="-285750">
              <a:spcBef>
                <a:spcPts val="600"/>
              </a:spcBef>
              <a:spcAft>
                <a:spcPts val="600"/>
              </a:spcAft>
              <a:buClr>
                <a:prstClr val="white"/>
              </a:buClr>
              <a:buSzPct val="70000"/>
              <a:buFont typeface="Arial" panose="020B0604020202020204" pitchFamily="34" charset="0"/>
              <a:buChar char="►"/>
            </a:pPr>
            <a:r>
              <a:rPr lang="en-IN" sz="1600" kern="1200" dirty="0">
                <a:solidFill>
                  <a:srgbClr val="FFE600"/>
                </a:solidFill>
                <a:latin typeface="EYInterstate Light"/>
                <a:ea typeface="Calibri" panose="020F0502020204030204" pitchFamily="34" charset="0"/>
                <a:cs typeface="Times New Roman" panose="02020603050405020304" pitchFamily="18" charset="0"/>
              </a:rPr>
              <a:t>Semi-final presentation to EY Leadership:</a:t>
            </a:r>
            <a:r>
              <a:rPr lang="en-IN" sz="1600" kern="1200" dirty="0">
                <a:solidFill>
                  <a:prstClr val="white"/>
                </a:solidFill>
                <a:latin typeface="EYInterstate Light"/>
                <a:ea typeface="Calibri" panose="020F0502020204030204" pitchFamily="34" charset="0"/>
                <a:cs typeface="Times New Roman" panose="02020603050405020304" pitchFamily="18" charset="0"/>
              </a:rPr>
              <a:t> Shortlisted participants will present their solution models in this round to a jury panel comprising EY leaders. Based on this round, finalists will be announced. </a:t>
            </a:r>
          </a:p>
          <a:p>
            <a:pPr marL="285750" indent="-285750">
              <a:spcBef>
                <a:spcPts val="600"/>
              </a:spcBef>
              <a:spcAft>
                <a:spcPts val="600"/>
              </a:spcAft>
              <a:buClr>
                <a:prstClr val="white"/>
              </a:buClr>
              <a:buSzPct val="70000"/>
              <a:buFont typeface="Arial" panose="020B0604020202020204" pitchFamily="34" charset="0"/>
              <a:buChar char="►"/>
            </a:pPr>
            <a:r>
              <a:rPr lang="en-IN" sz="1600" kern="1200" dirty="0">
                <a:solidFill>
                  <a:srgbClr val="FFE600"/>
                </a:solidFill>
                <a:latin typeface="EYInterstate Light"/>
                <a:ea typeface="Calibri" panose="020F0502020204030204" pitchFamily="34" charset="0"/>
                <a:cs typeface="Times New Roman" panose="02020603050405020304" pitchFamily="18" charset="0"/>
              </a:rPr>
              <a:t>Grand Finale:  </a:t>
            </a:r>
            <a:r>
              <a:rPr lang="en-IN" sz="1600" kern="1200" dirty="0">
                <a:solidFill>
                  <a:prstClr val="white"/>
                </a:solidFill>
                <a:latin typeface="EYInterstate Light"/>
                <a:ea typeface="Calibri" panose="020F0502020204030204" pitchFamily="34" charset="0"/>
                <a:cs typeface="Times New Roman" panose="02020603050405020304" pitchFamily="18" charset="0"/>
              </a:rPr>
              <a:t>The use cases will be presented by the finalists to a jury comprising industry leaders in the grand finale and the winners will be announced.</a:t>
            </a:r>
          </a:p>
        </p:txBody>
      </p:sp>
      <p:sp>
        <p:nvSpPr>
          <p:cNvPr id="4" name="Title 2">
            <a:extLst>
              <a:ext uri="{FF2B5EF4-FFF2-40B4-BE49-F238E27FC236}">
                <a16:creationId xmlns:a16="http://schemas.microsoft.com/office/drawing/2014/main" id="{8A0CD0CE-9A01-C224-D787-19BAE89F3549}"/>
              </a:ext>
            </a:extLst>
          </p:cNvPr>
          <p:cNvSpPr txBox="1">
            <a:spLocks/>
          </p:cNvSpPr>
          <p:nvPr/>
        </p:nvSpPr>
        <p:spPr>
          <a:xfrm>
            <a:off x="609918" y="3429000"/>
            <a:ext cx="11588432" cy="590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85000"/>
              </a:lnSpc>
              <a:spcBef>
                <a:spcPts val="0"/>
              </a:spcBef>
              <a:spcAft>
                <a:spcPts val="0"/>
              </a:spcAft>
              <a:buClr>
                <a:schemeClr val="lt1"/>
              </a:buClr>
              <a:buSzPts val="2400"/>
              <a:buFont typeface="Inter Light"/>
              <a:buNone/>
              <a:defRPr sz="2400" b="0" i="0" u="none" strike="noStrike" cap="none">
                <a:solidFill>
                  <a:schemeClr val="lt1"/>
                </a:solidFill>
                <a:latin typeface="Inter Light"/>
                <a:ea typeface="Inter Light"/>
                <a:cs typeface="Inter Light"/>
                <a:sym typeface="Inter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spcBef>
                <a:spcPct val="0"/>
              </a:spcBef>
              <a:buClrTx/>
              <a:buSzTx/>
              <a:buFontTx/>
              <a:buNone/>
              <a:defRPr/>
            </a:pPr>
            <a:r>
              <a:rPr lang="en-IN" kern="1200" dirty="0">
                <a:solidFill>
                  <a:srgbClr val="FFE600"/>
                </a:solidFill>
                <a:latin typeface="EYInterstate" panose="02000503020000020004" pitchFamily="2" charset="0"/>
                <a:ea typeface="+mj-ea"/>
                <a:cs typeface="Arial" pitchFamily="34" charset="0"/>
              </a:rPr>
              <a:t>Evaluations Criteria </a:t>
            </a:r>
          </a:p>
        </p:txBody>
      </p:sp>
      <p:sp>
        <p:nvSpPr>
          <p:cNvPr id="6" name="TextBox 5">
            <a:extLst>
              <a:ext uri="{FF2B5EF4-FFF2-40B4-BE49-F238E27FC236}">
                <a16:creationId xmlns:a16="http://schemas.microsoft.com/office/drawing/2014/main" id="{DD188CB6-0E51-BD49-8CB9-EBC6200715B4}"/>
              </a:ext>
            </a:extLst>
          </p:cNvPr>
          <p:cNvSpPr txBox="1"/>
          <p:nvPr/>
        </p:nvSpPr>
        <p:spPr>
          <a:xfrm>
            <a:off x="502897" y="4019400"/>
            <a:ext cx="11192556" cy="1077218"/>
          </a:xfrm>
          <a:prstGeom prst="rect">
            <a:avLst/>
          </a:prstGeom>
          <a:noFill/>
        </p:spPr>
        <p:txBody>
          <a:bodyPr wrap="square">
            <a:spAutoFit/>
          </a:bodyPr>
          <a:lstStyle/>
          <a:p>
            <a:pPr marL="358902" indent="-285750" algn="l" rtl="0" eaLnBrk="1" fontAlgn="ctr" latinLnBrk="0" hangingPunct="1">
              <a:spcBef>
                <a:spcPts val="0"/>
              </a:spcBef>
              <a:spcAft>
                <a:spcPts val="0"/>
              </a:spcAft>
              <a:buClr>
                <a:schemeClr val="bg1"/>
              </a:buClr>
              <a:buFont typeface="EYInterstate Light" panose="02000506000000020004" pitchFamily="2" charset="0"/>
              <a:buChar char="•"/>
            </a:pPr>
            <a:r>
              <a:rPr lang="en-IN" sz="1600" b="1" i="0" u="none" strike="noStrike" kern="1200" dirty="0">
                <a:solidFill>
                  <a:srgbClr val="FFFFFF"/>
                </a:solidFill>
                <a:effectLst/>
                <a:latin typeface="EYInterstate Light" panose="02000506000000020004" pitchFamily="2" charset="0"/>
              </a:rPr>
              <a:t>Scope of the problem covered in the solution</a:t>
            </a:r>
            <a:endParaRPr lang="en-IN" sz="1600" b="0" i="0" u="none" strike="noStrike" dirty="0">
              <a:effectLst/>
              <a:latin typeface="EYInterstate Light" panose="02000506000000020004" pitchFamily="2" charset="0"/>
            </a:endParaRPr>
          </a:p>
          <a:p>
            <a:pPr marL="358902" indent="-285750" algn="l" rtl="0" eaLnBrk="1" fontAlgn="ctr" latinLnBrk="0" hangingPunct="1">
              <a:spcBef>
                <a:spcPts val="0"/>
              </a:spcBef>
              <a:spcAft>
                <a:spcPts val="0"/>
              </a:spcAft>
              <a:buClr>
                <a:schemeClr val="bg1"/>
              </a:buClr>
              <a:buFont typeface="EYInterstate Light" panose="02000506000000020004" pitchFamily="2" charset="0"/>
              <a:buChar char="•"/>
            </a:pPr>
            <a:r>
              <a:rPr lang="en-IN" sz="1600" b="1" i="0" u="none" strike="noStrike" kern="1200" dirty="0">
                <a:solidFill>
                  <a:srgbClr val="FFFFFF"/>
                </a:solidFill>
                <a:effectLst/>
                <a:latin typeface="EYInterstate Light" panose="02000506000000020004" pitchFamily="2" charset="0"/>
              </a:rPr>
              <a:t>Solution design and use of technology</a:t>
            </a:r>
            <a:endParaRPr lang="en-IN" sz="1600" b="0" i="0" u="none" strike="noStrike" dirty="0">
              <a:effectLst/>
              <a:latin typeface="EYInterstate Light" panose="02000506000000020004" pitchFamily="2" charset="0"/>
            </a:endParaRPr>
          </a:p>
          <a:p>
            <a:pPr marL="358902" indent="-285750" algn="l" rtl="0" eaLnBrk="1" fontAlgn="ctr" latinLnBrk="0" hangingPunct="1">
              <a:spcBef>
                <a:spcPts val="0"/>
              </a:spcBef>
              <a:spcAft>
                <a:spcPts val="0"/>
              </a:spcAft>
              <a:buClr>
                <a:schemeClr val="bg1"/>
              </a:buClr>
              <a:buFont typeface="EYInterstate Light" panose="02000506000000020004" pitchFamily="2" charset="0"/>
              <a:buChar char="•"/>
            </a:pPr>
            <a:r>
              <a:rPr lang="en-IN" sz="1600" b="1" i="0" u="none" strike="noStrike" kern="1200" dirty="0">
                <a:solidFill>
                  <a:srgbClr val="FFFFFF"/>
                </a:solidFill>
                <a:effectLst/>
                <a:latin typeface="EYInterstate Light" panose="02000506000000020004" pitchFamily="2" charset="0"/>
              </a:rPr>
              <a:t>Uniqueness of Solution and Innovation</a:t>
            </a:r>
            <a:endParaRPr lang="en-IN" sz="1600" b="0" i="0" u="none" strike="noStrike" dirty="0">
              <a:effectLst/>
              <a:latin typeface="EYInterstate Light" panose="02000506000000020004" pitchFamily="2" charset="0"/>
            </a:endParaRPr>
          </a:p>
          <a:p>
            <a:pPr marL="358902" indent="-285750" algn="l" rtl="0" eaLnBrk="1" fontAlgn="ctr" latinLnBrk="0" hangingPunct="1">
              <a:spcBef>
                <a:spcPts val="0"/>
              </a:spcBef>
              <a:spcAft>
                <a:spcPts val="0"/>
              </a:spcAft>
              <a:buClr>
                <a:schemeClr val="bg1"/>
              </a:buClr>
              <a:buFont typeface="EYInterstate Light" panose="02000506000000020004" pitchFamily="2" charset="0"/>
              <a:buChar char="•"/>
            </a:pPr>
            <a:r>
              <a:rPr lang="en-IN" sz="1600" b="1" i="0" u="none" strike="noStrike" kern="1200" dirty="0">
                <a:solidFill>
                  <a:srgbClr val="FFFFFF"/>
                </a:solidFill>
                <a:effectLst/>
                <a:latin typeface="EYInterstate Light" panose="02000506000000020004" pitchFamily="2" charset="0"/>
              </a:rPr>
              <a:t>End-user benefit and impact</a:t>
            </a:r>
            <a:endParaRPr lang="en-IN" sz="1600" b="0" i="0" u="none" strike="noStrike" dirty="0">
              <a:effectLst/>
              <a:latin typeface="EYInterstate Light" panose="02000506000000020004" pitchFamily="2" charset="0"/>
            </a:endParaRPr>
          </a:p>
        </p:txBody>
      </p:sp>
    </p:spTree>
    <p:extLst>
      <p:ext uri="{BB962C8B-B14F-4D97-AF65-F5344CB8AC3E}">
        <p14:creationId xmlns:p14="http://schemas.microsoft.com/office/powerpoint/2010/main" val="12095011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1"/>
          <p:cNvSpPr txBox="1">
            <a:spLocks noGrp="1"/>
          </p:cNvSpPr>
          <p:nvPr>
            <p:ph type="ctrTitle"/>
          </p:nvPr>
        </p:nvSpPr>
        <p:spPr>
          <a:xfrm>
            <a:off x="775504" y="1954221"/>
            <a:ext cx="4228296" cy="979702"/>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Clr>
                <a:schemeClr val="dk1"/>
              </a:buClr>
              <a:buSzPts val="3000"/>
              <a:buFont typeface="Inter Light"/>
              <a:buNone/>
            </a:pPr>
            <a:r>
              <a:rPr lang="en-GB" dirty="0">
                <a:latin typeface="EYInterstate Light" panose="02000506000000020004" pitchFamily="2" charset="0"/>
              </a:rPr>
              <a:t>Thank you</a:t>
            </a:r>
            <a:endParaRPr dirty="0">
              <a:latin typeface="EYInterstate Light" panose="02000506000000020004" pitchFamily="2" charset="0"/>
            </a:endParaRPr>
          </a:p>
        </p:txBody>
      </p:sp>
      <p:sp>
        <p:nvSpPr>
          <p:cNvPr id="568" name="Google Shape;568;p1"/>
          <p:cNvSpPr txBox="1">
            <a:spLocks noGrp="1"/>
          </p:cNvSpPr>
          <p:nvPr>
            <p:ph type="subTitle" idx="1"/>
          </p:nvPr>
        </p:nvSpPr>
        <p:spPr>
          <a:xfrm>
            <a:off x="775504" y="3046158"/>
            <a:ext cx="4328932" cy="1046323"/>
          </a:xfrm>
          <a:prstGeom prst="rect">
            <a:avLst/>
          </a:prstGeom>
          <a:noFill/>
          <a:ln>
            <a:noFill/>
          </a:ln>
        </p:spPr>
        <p:txBody>
          <a:bodyPr spcFirstLastPara="1" wrap="square" lIns="0" tIns="0" rIns="0" bIns="0" anchor="t" anchorCtr="0">
            <a:normAutofit/>
          </a:bodyPr>
          <a:lstStyle/>
          <a:p>
            <a:pPr marL="0" lvl="0" indent="0" algn="l" rtl="0">
              <a:spcBef>
                <a:spcPts val="0"/>
              </a:spcBef>
              <a:spcAft>
                <a:spcPts val="0"/>
              </a:spcAft>
              <a:buSzPts val="1120"/>
              <a:buNone/>
            </a:pPr>
            <a:r>
              <a:rPr lang="en-GB" sz="1600" dirty="0">
                <a:latin typeface="EYInterstate Light" panose="02000506000000020004" pitchFamily="2" charset="0"/>
              </a:rPr>
              <a:t>Date of submission: </a:t>
            </a:r>
            <a:endParaRPr dirty="0">
              <a:latin typeface="EYInterstate Light" panose="02000506000000020004" pitchFamily="2" charset="0"/>
              <a:sym typeface="Inter"/>
            </a:endParaRPr>
          </a:p>
        </p:txBody>
      </p:sp>
    </p:spTree>
    <p:extLst>
      <p:ext uri="{BB962C8B-B14F-4D97-AF65-F5344CB8AC3E}">
        <p14:creationId xmlns:p14="http://schemas.microsoft.com/office/powerpoint/2010/main" val="341601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3" name="Title 2">
            <a:extLst>
              <a:ext uri="{FF2B5EF4-FFF2-40B4-BE49-F238E27FC236}">
                <a16:creationId xmlns:a16="http://schemas.microsoft.com/office/drawing/2014/main" id="{31A13660-DDBF-C292-A83B-A059615DABB8}"/>
              </a:ext>
            </a:extLst>
          </p:cNvPr>
          <p:cNvSpPr>
            <a:spLocks noGrp="1"/>
          </p:cNvSpPr>
          <p:nvPr>
            <p:ph type="title"/>
          </p:nvPr>
        </p:nvSpPr>
        <p:spPr>
          <a:xfrm>
            <a:off x="609918" y="294200"/>
            <a:ext cx="11588432" cy="590400"/>
          </a:xfrm>
        </p:spPr>
        <p:txBody>
          <a:bodyPr anchor="ctr"/>
          <a:lstStyle/>
          <a:p>
            <a:r>
              <a:rPr lang="en-IN" dirty="0"/>
              <a:t>Tell us about yourself | Highlight a technical skill or skills each member brings to the team</a:t>
            </a:r>
            <a:endParaRPr lang="en-IN" sz="2000" dirty="0"/>
          </a:p>
        </p:txBody>
      </p:sp>
      <p:sp>
        <p:nvSpPr>
          <p:cNvPr id="22" name="TextBox 21">
            <a:extLst>
              <a:ext uri="{FF2B5EF4-FFF2-40B4-BE49-F238E27FC236}">
                <a16:creationId xmlns:a16="http://schemas.microsoft.com/office/drawing/2014/main" id="{51A28C89-53DE-284C-ADBF-E7721AF0BF03}"/>
              </a:ext>
            </a:extLst>
          </p:cNvPr>
          <p:cNvSpPr txBox="1"/>
          <p:nvPr/>
        </p:nvSpPr>
        <p:spPr>
          <a:xfrm>
            <a:off x="1071713" y="1198858"/>
            <a:ext cx="6100232" cy="369332"/>
          </a:xfrm>
          <a:prstGeom prst="rect">
            <a:avLst/>
          </a:prstGeom>
          <a:noFill/>
        </p:spPr>
        <p:txBody>
          <a:bodyPr wrap="square">
            <a:spAutoFit/>
          </a:bodyPr>
          <a:lstStyle/>
          <a:p>
            <a:pPr marL="0" marR="0" lvl="0" indent="0" algn="l" rtl="0">
              <a:spcBef>
                <a:spcPts val="0"/>
              </a:spcBef>
              <a:spcAft>
                <a:spcPts val="0"/>
              </a:spcAft>
              <a:buNone/>
            </a:pPr>
            <a:r>
              <a:rPr lang="en-GB" sz="1800" b="0" u="none" strike="noStrike" cap="none" dirty="0">
                <a:solidFill>
                  <a:srgbClr val="FFE600"/>
                </a:solidFill>
              </a:rPr>
              <a:t>Team Name: XX</a:t>
            </a:r>
            <a:endParaRPr lang="en-GB" sz="1800" b="0" u="none" strike="noStrike" cap="none" dirty="0">
              <a:solidFill>
                <a:srgbClr val="FFE600"/>
              </a:solidFill>
              <a:latin typeface="Inter Light"/>
              <a:ea typeface="Inter Light"/>
              <a:cs typeface="Inter Light"/>
              <a:sym typeface="Inter Light"/>
            </a:endParaRPr>
          </a:p>
        </p:txBody>
      </p:sp>
      <p:graphicFrame>
        <p:nvGraphicFramePr>
          <p:cNvPr id="23" name="Table 22">
            <a:extLst>
              <a:ext uri="{FF2B5EF4-FFF2-40B4-BE49-F238E27FC236}">
                <a16:creationId xmlns:a16="http://schemas.microsoft.com/office/drawing/2014/main" id="{B2811706-0EBA-F3CB-685C-9E077503C1CF}"/>
              </a:ext>
            </a:extLst>
          </p:cNvPr>
          <p:cNvGraphicFramePr>
            <a:graphicFrameLocks noGrp="1"/>
          </p:cNvGraphicFramePr>
          <p:nvPr>
            <p:extLst>
              <p:ext uri="{D42A27DB-BD31-4B8C-83A1-F6EECF244321}">
                <p14:modId xmlns:p14="http://schemas.microsoft.com/office/powerpoint/2010/main" val="1115445258"/>
              </p:ext>
            </p:extLst>
          </p:nvPr>
        </p:nvGraphicFramePr>
        <p:xfrm>
          <a:off x="1071713" y="3617073"/>
          <a:ext cx="1855081" cy="2346468"/>
        </p:xfrm>
        <a:graphic>
          <a:graphicData uri="http://schemas.openxmlformats.org/drawingml/2006/table">
            <a:tbl>
              <a:tblPr>
                <a:tableStyleId>{5C22544A-7EE6-4342-B048-85BDC9FD1C3A}</a:tableStyleId>
              </a:tblPr>
              <a:tblGrid>
                <a:gridCol w="1855081">
                  <a:extLst>
                    <a:ext uri="{9D8B030D-6E8A-4147-A177-3AD203B41FA5}">
                      <a16:colId xmlns:a16="http://schemas.microsoft.com/office/drawing/2014/main" val="1043210880"/>
                    </a:ext>
                  </a:extLst>
                </a:gridCol>
              </a:tblGrid>
              <a:tr h="595294">
                <a:tc>
                  <a:txBody>
                    <a:bodyPr/>
                    <a:lstStyle/>
                    <a:p>
                      <a:pPr algn="l" fontAlgn="b"/>
                      <a:r>
                        <a:rPr lang="en-IN" sz="1400" b="0" u="none" strike="noStrike" dirty="0">
                          <a:solidFill>
                            <a:schemeClr val="bg1"/>
                          </a:solidFill>
                          <a:effectLst/>
                          <a:latin typeface="+mj-lt"/>
                        </a:rPr>
                        <a:t>Team Member 1  Name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088373"/>
                  </a:ext>
                </a:extLst>
              </a:tr>
              <a:tr h="455774">
                <a:tc>
                  <a:txBody>
                    <a:bodyPr/>
                    <a:lstStyle/>
                    <a:p>
                      <a:pPr algn="l" fontAlgn="b"/>
                      <a:r>
                        <a:rPr lang="en-IN" sz="1400" b="0" u="none" strike="noStrike" dirty="0">
                          <a:solidFill>
                            <a:schemeClr val="bg1"/>
                          </a:solidFill>
                          <a:effectLst/>
                          <a:latin typeface="+mj-lt"/>
                        </a:rPr>
                        <a:t>College name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50376803"/>
                  </a:ext>
                </a:extLst>
              </a:tr>
              <a:tr h="595294">
                <a:tc>
                  <a:txBody>
                    <a:bodyPr/>
                    <a:lstStyle/>
                    <a:p>
                      <a:pPr algn="l" fontAlgn="b"/>
                      <a:r>
                        <a:rPr lang="en-IN" sz="1400" b="0" u="none" strike="noStrike" dirty="0">
                          <a:solidFill>
                            <a:schemeClr val="bg1"/>
                          </a:solidFill>
                          <a:effectLst/>
                          <a:latin typeface="+mj-lt"/>
                        </a:rPr>
                        <a:t>Contact Detail (phone number) : XX </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85576118"/>
                  </a:ext>
                </a:extLst>
              </a:tr>
              <a:tr h="595294">
                <a:tc>
                  <a:txBody>
                    <a:bodyPr/>
                    <a:lstStyle/>
                    <a:p>
                      <a:pPr algn="l" fontAlgn="b"/>
                      <a:r>
                        <a:rPr lang="en-IN" sz="1400" b="0" u="none" strike="noStrike" dirty="0">
                          <a:solidFill>
                            <a:schemeClr val="bg1"/>
                          </a:solidFill>
                          <a:effectLst/>
                          <a:latin typeface="+mj-lt"/>
                        </a:rPr>
                        <a:t>Role in Solution Development (please specify)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8323308"/>
                  </a:ext>
                </a:extLst>
              </a:tr>
            </a:tbl>
          </a:graphicData>
        </a:graphic>
      </p:graphicFrame>
      <p:sp>
        <p:nvSpPr>
          <p:cNvPr id="24" name="Oval 23">
            <a:extLst>
              <a:ext uri="{FF2B5EF4-FFF2-40B4-BE49-F238E27FC236}">
                <a16:creationId xmlns:a16="http://schemas.microsoft.com/office/drawing/2014/main" id="{73D9919B-4C01-0E6C-E2E0-61CBC108A632}"/>
              </a:ext>
            </a:extLst>
          </p:cNvPr>
          <p:cNvSpPr/>
          <p:nvPr/>
        </p:nvSpPr>
        <p:spPr>
          <a:xfrm>
            <a:off x="1381735" y="2105455"/>
            <a:ext cx="1235039" cy="1197083"/>
          </a:xfrm>
          <a:prstGeom prst="ellipse">
            <a:avLst/>
          </a:prstGeom>
          <a:noFill/>
          <a:ln w="9525">
            <a:solidFill>
              <a:srgbClr val="FFE600"/>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sz="1200" dirty="0">
                <a:solidFill>
                  <a:schemeClr val="bg1"/>
                </a:solidFill>
              </a:rPr>
              <a:t>Team Member 1 pic</a:t>
            </a:r>
          </a:p>
        </p:txBody>
      </p:sp>
      <p:graphicFrame>
        <p:nvGraphicFramePr>
          <p:cNvPr id="25" name="Table 24">
            <a:extLst>
              <a:ext uri="{FF2B5EF4-FFF2-40B4-BE49-F238E27FC236}">
                <a16:creationId xmlns:a16="http://schemas.microsoft.com/office/drawing/2014/main" id="{69C753FE-ACB7-7A21-372A-984A627556C2}"/>
              </a:ext>
            </a:extLst>
          </p:cNvPr>
          <p:cNvGraphicFramePr>
            <a:graphicFrameLocks noGrp="1"/>
          </p:cNvGraphicFramePr>
          <p:nvPr>
            <p:extLst>
              <p:ext uri="{D42A27DB-BD31-4B8C-83A1-F6EECF244321}">
                <p14:modId xmlns:p14="http://schemas.microsoft.com/office/powerpoint/2010/main" val="334030304"/>
              </p:ext>
            </p:extLst>
          </p:nvPr>
        </p:nvGraphicFramePr>
        <p:xfrm>
          <a:off x="3211533" y="3617073"/>
          <a:ext cx="1855081" cy="2346468"/>
        </p:xfrm>
        <a:graphic>
          <a:graphicData uri="http://schemas.openxmlformats.org/drawingml/2006/table">
            <a:tbl>
              <a:tblPr>
                <a:tableStyleId>{5C22544A-7EE6-4342-B048-85BDC9FD1C3A}</a:tableStyleId>
              </a:tblPr>
              <a:tblGrid>
                <a:gridCol w="1855081">
                  <a:extLst>
                    <a:ext uri="{9D8B030D-6E8A-4147-A177-3AD203B41FA5}">
                      <a16:colId xmlns:a16="http://schemas.microsoft.com/office/drawing/2014/main" val="1043210880"/>
                    </a:ext>
                  </a:extLst>
                </a:gridCol>
              </a:tblGrid>
              <a:tr h="595294">
                <a:tc>
                  <a:txBody>
                    <a:bodyPr/>
                    <a:lstStyle/>
                    <a:p>
                      <a:pPr algn="l" fontAlgn="b"/>
                      <a:r>
                        <a:rPr lang="en-IN" sz="1400" b="0" u="none" strike="noStrike" dirty="0">
                          <a:solidFill>
                            <a:schemeClr val="bg1"/>
                          </a:solidFill>
                          <a:effectLst/>
                          <a:latin typeface="+mj-lt"/>
                        </a:rPr>
                        <a:t>Team Member 2 Name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088373"/>
                  </a:ext>
                </a:extLst>
              </a:tr>
              <a:tr h="455774">
                <a:tc>
                  <a:txBody>
                    <a:bodyPr/>
                    <a:lstStyle/>
                    <a:p>
                      <a:pPr algn="l" fontAlgn="b"/>
                      <a:r>
                        <a:rPr lang="en-IN" sz="1400" b="0" u="none" strike="noStrike" dirty="0">
                          <a:solidFill>
                            <a:schemeClr val="bg1"/>
                          </a:solidFill>
                          <a:effectLst/>
                          <a:latin typeface="+mj-lt"/>
                        </a:rPr>
                        <a:t>College name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50376803"/>
                  </a:ext>
                </a:extLst>
              </a:tr>
              <a:tr h="595294">
                <a:tc>
                  <a:txBody>
                    <a:bodyPr/>
                    <a:lstStyle/>
                    <a:p>
                      <a:pPr algn="l" fontAlgn="b"/>
                      <a:r>
                        <a:rPr lang="en-IN" sz="1400" b="0" u="none" strike="noStrike" dirty="0">
                          <a:solidFill>
                            <a:schemeClr val="bg1"/>
                          </a:solidFill>
                          <a:effectLst/>
                          <a:latin typeface="+mj-lt"/>
                        </a:rPr>
                        <a:t>Contact Detail (phone number) : XX </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85576118"/>
                  </a:ext>
                </a:extLst>
              </a:tr>
              <a:tr h="595294">
                <a:tc>
                  <a:txBody>
                    <a:bodyPr/>
                    <a:lstStyle/>
                    <a:p>
                      <a:pPr algn="l" fontAlgn="b"/>
                      <a:r>
                        <a:rPr lang="en-IN" sz="1400" b="0" u="none" strike="noStrike" dirty="0">
                          <a:solidFill>
                            <a:schemeClr val="bg1"/>
                          </a:solidFill>
                          <a:effectLst/>
                          <a:latin typeface="+mj-lt"/>
                        </a:rPr>
                        <a:t>Role in Solution Development (please specify)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8323308"/>
                  </a:ext>
                </a:extLst>
              </a:tr>
            </a:tbl>
          </a:graphicData>
        </a:graphic>
      </p:graphicFrame>
      <p:sp>
        <p:nvSpPr>
          <p:cNvPr id="26" name="Oval 25">
            <a:extLst>
              <a:ext uri="{FF2B5EF4-FFF2-40B4-BE49-F238E27FC236}">
                <a16:creationId xmlns:a16="http://schemas.microsoft.com/office/drawing/2014/main" id="{1E270BB5-5CA0-1CB6-CD56-275FDDD9E4A3}"/>
              </a:ext>
            </a:extLst>
          </p:cNvPr>
          <p:cNvSpPr/>
          <p:nvPr/>
        </p:nvSpPr>
        <p:spPr>
          <a:xfrm>
            <a:off x="3521555" y="2105455"/>
            <a:ext cx="1235039" cy="1197083"/>
          </a:xfrm>
          <a:prstGeom prst="ellipse">
            <a:avLst/>
          </a:prstGeom>
          <a:noFill/>
          <a:ln w="9525">
            <a:solidFill>
              <a:srgbClr val="FFE600"/>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sz="1200" dirty="0">
                <a:solidFill>
                  <a:schemeClr val="bg1"/>
                </a:solidFill>
              </a:rPr>
              <a:t>Team Member 2 pic</a:t>
            </a:r>
          </a:p>
        </p:txBody>
      </p:sp>
      <p:graphicFrame>
        <p:nvGraphicFramePr>
          <p:cNvPr id="27" name="Table 26">
            <a:extLst>
              <a:ext uri="{FF2B5EF4-FFF2-40B4-BE49-F238E27FC236}">
                <a16:creationId xmlns:a16="http://schemas.microsoft.com/office/drawing/2014/main" id="{D59CC864-0CA0-27E5-F1D0-406C853267D9}"/>
              </a:ext>
            </a:extLst>
          </p:cNvPr>
          <p:cNvGraphicFramePr>
            <a:graphicFrameLocks noGrp="1"/>
          </p:cNvGraphicFramePr>
          <p:nvPr>
            <p:extLst>
              <p:ext uri="{D42A27DB-BD31-4B8C-83A1-F6EECF244321}">
                <p14:modId xmlns:p14="http://schemas.microsoft.com/office/powerpoint/2010/main" val="1128325272"/>
              </p:ext>
            </p:extLst>
          </p:nvPr>
        </p:nvGraphicFramePr>
        <p:xfrm>
          <a:off x="5351353" y="3617073"/>
          <a:ext cx="1855081" cy="2346468"/>
        </p:xfrm>
        <a:graphic>
          <a:graphicData uri="http://schemas.openxmlformats.org/drawingml/2006/table">
            <a:tbl>
              <a:tblPr>
                <a:tableStyleId>{5C22544A-7EE6-4342-B048-85BDC9FD1C3A}</a:tableStyleId>
              </a:tblPr>
              <a:tblGrid>
                <a:gridCol w="1855081">
                  <a:extLst>
                    <a:ext uri="{9D8B030D-6E8A-4147-A177-3AD203B41FA5}">
                      <a16:colId xmlns:a16="http://schemas.microsoft.com/office/drawing/2014/main" val="1043210880"/>
                    </a:ext>
                  </a:extLst>
                </a:gridCol>
              </a:tblGrid>
              <a:tr h="595294">
                <a:tc>
                  <a:txBody>
                    <a:bodyPr/>
                    <a:lstStyle/>
                    <a:p>
                      <a:pPr algn="l" fontAlgn="b"/>
                      <a:r>
                        <a:rPr lang="en-IN" sz="1400" b="0" u="none" strike="noStrike" dirty="0">
                          <a:solidFill>
                            <a:schemeClr val="bg1"/>
                          </a:solidFill>
                          <a:effectLst/>
                          <a:latin typeface="+mj-lt"/>
                        </a:rPr>
                        <a:t>Team Member 3  Name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088373"/>
                  </a:ext>
                </a:extLst>
              </a:tr>
              <a:tr h="455774">
                <a:tc>
                  <a:txBody>
                    <a:bodyPr/>
                    <a:lstStyle/>
                    <a:p>
                      <a:pPr algn="l" fontAlgn="b"/>
                      <a:r>
                        <a:rPr lang="en-IN" sz="1400" b="0" u="none" strike="noStrike" dirty="0">
                          <a:solidFill>
                            <a:schemeClr val="bg1"/>
                          </a:solidFill>
                          <a:effectLst/>
                          <a:latin typeface="+mj-lt"/>
                        </a:rPr>
                        <a:t>College name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50376803"/>
                  </a:ext>
                </a:extLst>
              </a:tr>
              <a:tr h="595294">
                <a:tc>
                  <a:txBody>
                    <a:bodyPr/>
                    <a:lstStyle/>
                    <a:p>
                      <a:pPr algn="l" fontAlgn="b"/>
                      <a:r>
                        <a:rPr lang="en-IN" sz="1400" b="0" u="none" strike="noStrike" dirty="0">
                          <a:solidFill>
                            <a:schemeClr val="bg1"/>
                          </a:solidFill>
                          <a:effectLst/>
                          <a:latin typeface="+mj-lt"/>
                        </a:rPr>
                        <a:t>Contact Detail (phone number) : XX </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85576118"/>
                  </a:ext>
                </a:extLst>
              </a:tr>
              <a:tr h="595294">
                <a:tc>
                  <a:txBody>
                    <a:bodyPr/>
                    <a:lstStyle/>
                    <a:p>
                      <a:pPr algn="l" fontAlgn="b"/>
                      <a:r>
                        <a:rPr lang="en-IN" sz="1400" b="0" u="none" strike="noStrike" dirty="0">
                          <a:solidFill>
                            <a:schemeClr val="bg1"/>
                          </a:solidFill>
                          <a:effectLst/>
                          <a:latin typeface="+mj-lt"/>
                        </a:rPr>
                        <a:t>Role in Solution Development (please specify)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8323308"/>
                  </a:ext>
                </a:extLst>
              </a:tr>
            </a:tbl>
          </a:graphicData>
        </a:graphic>
      </p:graphicFrame>
      <p:sp>
        <p:nvSpPr>
          <p:cNvPr id="28" name="Oval 27">
            <a:extLst>
              <a:ext uri="{FF2B5EF4-FFF2-40B4-BE49-F238E27FC236}">
                <a16:creationId xmlns:a16="http://schemas.microsoft.com/office/drawing/2014/main" id="{A51A9C6C-434B-AD31-2DE1-BE5361798EB4}"/>
              </a:ext>
            </a:extLst>
          </p:cNvPr>
          <p:cNvSpPr/>
          <p:nvPr/>
        </p:nvSpPr>
        <p:spPr>
          <a:xfrm>
            <a:off x="5661375" y="2105455"/>
            <a:ext cx="1235039" cy="1197083"/>
          </a:xfrm>
          <a:prstGeom prst="ellipse">
            <a:avLst/>
          </a:prstGeom>
          <a:noFill/>
          <a:ln w="9525">
            <a:solidFill>
              <a:srgbClr val="FFE600"/>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sz="1200" dirty="0">
                <a:solidFill>
                  <a:schemeClr val="bg1"/>
                </a:solidFill>
              </a:rPr>
              <a:t>Team Member 3 pic</a:t>
            </a:r>
          </a:p>
        </p:txBody>
      </p:sp>
      <p:graphicFrame>
        <p:nvGraphicFramePr>
          <p:cNvPr id="29" name="Table 28">
            <a:extLst>
              <a:ext uri="{FF2B5EF4-FFF2-40B4-BE49-F238E27FC236}">
                <a16:creationId xmlns:a16="http://schemas.microsoft.com/office/drawing/2014/main" id="{79B67A3E-5210-30D5-4789-30425497B459}"/>
              </a:ext>
            </a:extLst>
          </p:cNvPr>
          <p:cNvGraphicFramePr>
            <a:graphicFrameLocks noGrp="1"/>
          </p:cNvGraphicFramePr>
          <p:nvPr>
            <p:extLst>
              <p:ext uri="{D42A27DB-BD31-4B8C-83A1-F6EECF244321}">
                <p14:modId xmlns:p14="http://schemas.microsoft.com/office/powerpoint/2010/main" val="1444178865"/>
              </p:ext>
            </p:extLst>
          </p:nvPr>
        </p:nvGraphicFramePr>
        <p:xfrm>
          <a:off x="7491173" y="3617073"/>
          <a:ext cx="1855081" cy="2346468"/>
        </p:xfrm>
        <a:graphic>
          <a:graphicData uri="http://schemas.openxmlformats.org/drawingml/2006/table">
            <a:tbl>
              <a:tblPr>
                <a:tableStyleId>{5C22544A-7EE6-4342-B048-85BDC9FD1C3A}</a:tableStyleId>
              </a:tblPr>
              <a:tblGrid>
                <a:gridCol w="1855081">
                  <a:extLst>
                    <a:ext uri="{9D8B030D-6E8A-4147-A177-3AD203B41FA5}">
                      <a16:colId xmlns:a16="http://schemas.microsoft.com/office/drawing/2014/main" val="1043210880"/>
                    </a:ext>
                  </a:extLst>
                </a:gridCol>
              </a:tblGrid>
              <a:tr h="595294">
                <a:tc>
                  <a:txBody>
                    <a:bodyPr/>
                    <a:lstStyle/>
                    <a:p>
                      <a:pPr algn="l" fontAlgn="b"/>
                      <a:r>
                        <a:rPr lang="en-IN" sz="1400" b="0" u="none" strike="noStrike" dirty="0">
                          <a:solidFill>
                            <a:schemeClr val="bg1"/>
                          </a:solidFill>
                          <a:effectLst/>
                          <a:latin typeface="+mj-lt"/>
                        </a:rPr>
                        <a:t>Team Member 4  Name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088373"/>
                  </a:ext>
                </a:extLst>
              </a:tr>
              <a:tr h="455774">
                <a:tc>
                  <a:txBody>
                    <a:bodyPr/>
                    <a:lstStyle/>
                    <a:p>
                      <a:pPr algn="l" fontAlgn="b"/>
                      <a:r>
                        <a:rPr lang="en-IN" sz="1400" b="0" u="none" strike="noStrike" dirty="0">
                          <a:solidFill>
                            <a:schemeClr val="bg1"/>
                          </a:solidFill>
                          <a:effectLst/>
                          <a:latin typeface="+mj-lt"/>
                        </a:rPr>
                        <a:t>College name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50376803"/>
                  </a:ext>
                </a:extLst>
              </a:tr>
              <a:tr h="595294">
                <a:tc>
                  <a:txBody>
                    <a:bodyPr/>
                    <a:lstStyle/>
                    <a:p>
                      <a:pPr algn="l" fontAlgn="b"/>
                      <a:r>
                        <a:rPr lang="en-IN" sz="1400" b="0" u="none" strike="noStrike" dirty="0">
                          <a:solidFill>
                            <a:schemeClr val="bg1"/>
                          </a:solidFill>
                          <a:effectLst/>
                          <a:latin typeface="+mj-lt"/>
                        </a:rPr>
                        <a:t>Contact Detail (phone number) : XX </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85576118"/>
                  </a:ext>
                </a:extLst>
              </a:tr>
              <a:tr h="595294">
                <a:tc>
                  <a:txBody>
                    <a:bodyPr/>
                    <a:lstStyle/>
                    <a:p>
                      <a:pPr algn="l" fontAlgn="b"/>
                      <a:r>
                        <a:rPr lang="en-IN" sz="1400" b="0" u="none" strike="noStrike" dirty="0">
                          <a:solidFill>
                            <a:schemeClr val="bg1"/>
                          </a:solidFill>
                          <a:effectLst/>
                          <a:latin typeface="+mj-lt"/>
                        </a:rPr>
                        <a:t>Role in Solution Development (please specify)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8323308"/>
                  </a:ext>
                </a:extLst>
              </a:tr>
            </a:tbl>
          </a:graphicData>
        </a:graphic>
      </p:graphicFrame>
      <p:sp>
        <p:nvSpPr>
          <p:cNvPr id="30" name="Oval 29">
            <a:extLst>
              <a:ext uri="{FF2B5EF4-FFF2-40B4-BE49-F238E27FC236}">
                <a16:creationId xmlns:a16="http://schemas.microsoft.com/office/drawing/2014/main" id="{28F05C84-FFF2-AF7D-22D8-2D020D38F9AD}"/>
              </a:ext>
            </a:extLst>
          </p:cNvPr>
          <p:cNvSpPr/>
          <p:nvPr/>
        </p:nvSpPr>
        <p:spPr>
          <a:xfrm>
            <a:off x="7801195" y="2105455"/>
            <a:ext cx="1235039" cy="1197083"/>
          </a:xfrm>
          <a:prstGeom prst="ellipse">
            <a:avLst/>
          </a:prstGeom>
          <a:noFill/>
          <a:ln w="9525">
            <a:solidFill>
              <a:srgbClr val="FFE600"/>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sz="1200" dirty="0">
                <a:solidFill>
                  <a:schemeClr val="bg1"/>
                </a:solidFill>
              </a:rPr>
              <a:t>Team Member 4 pic</a:t>
            </a:r>
          </a:p>
        </p:txBody>
      </p:sp>
      <p:graphicFrame>
        <p:nvGraphicFramePr>
          <p:cNvPr id="31" name="Table 30">
            <a:extLst>
              <a:ext uri="{FF2B5EF4-FFF2-40B4-BE49-F238E27FC236}">
                <a16:creationId xmlns:a16="http://schemas.microsoft.com/office/drawing/2014/main" id="{3914DDE1-19B1-AFBA-416A-ABF1B9F71239}"/>
              </a:ext>
            </a:extLst>
          </p:cNvPr>
          <p:cNvGraphicFramePr>
            <a:graphicFrameLocks noGrp="1"/>
          </p:cNvGraphicFramePr>
          <p:nvPr>
            <p:extLst>
              <p:ext uri="{D42A27DB-BD31-4B8C-83A1-F6EECF244321}">
                <p14:modId xmlns:p14="http://schemas.microsoft.com/office/powerpoint/2010/main" val="2678113131"/>
              </p:ext>
            </p:extLst>
          </p:nvPr>
        </p:nvGraphicFramePr>
        <p:xfrm>
          <a:off x="9508927" y="3617073"/>
          <a:ext cx="1855081" cy="2346468"/>
        </p:xfrm>
        <a:graphic>
          <a:graphicData uri="http://schemas.openxmlformats.org/drawingml/2006/table">
            <a:tbl>
              <a:tblPr>
                <a:tableStyleId>{5C22544A-7EE6-4342-B048-85BDC9FD1C3A}</a:tableStyleId>
              </a:tblPr>
              <a:tblGrid>
                <a:gridCol w="1855081">
                  <a:extLst>
                    <a:ext uri="{9D8B030D-6E8A-4147-A177-3AD203B41FA5}">
                      <a16:colId xmlns:a16="http://schemas.microsoft.com/office/drawing/2014/main" val="1043210880"/>
                    </a:ext>
                  </a:extLst>
                </a:gridCol>
              </a:tblGrid>
              <a:tr h="595294">
                <a:tc>
                  <a:txBody>
                    <a:bodyPr/>
                    <a:lstStyle/>
                    <a:p>
                      <a:pPr algn="l" fontAlgn="b"/>
                      <a:r>
                        <a:rPr lang="en-IN" sz="1400" b="0" u="none" strike="noStrike" dirty="0">
                          <a:solidFill>
                            <a:schemeClr val="bg1"/>
                          </a:solidFill>
                          <a:effectLst/>
                          <a:latin typeface="+mj-lt"/>
                        </a:rPr>
                        <a:t>Team Member 5  Name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3088373"/>
                  </a:ext>
                </a:extLst>
              </a:tr>
              <a:tr h="455774">
                <a:tc>
                  <a:txBody>
                    <a:bodyPr/>
                    <a:lstStyle/>
                    <a:p>
                      <a:pPr algn="l" fontAlgn="b"/>
                      <a:r>
                        <a:rPr lang="en-IN" sz="1400" b="0" u="none" strike="noStrike" dirty="0">
                          <a:solidFill>
                            <a:schemeClr val="bg1"/>
                          </a:solidFill>
                          <a:effectLst/>
                          <a:latin typeface="+mj-lt"/>
                        </a:rPr>
                        <a:t>College name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50376803"/>
                  </a:ext>
                </a:extLst>
              </a:tr>
              <a:tr h="595294">
                <a:tc>
                  <a:txBody>
                    <a:bodyPr/>
                    <a:lstStyle/>
                    <a:p>
                      <a:pPr algn="l" fontAlgn="b"/>
                      <a:r>
                        <a:rPr lang="en-IN" sz="1400" b="0" u="none" strike="noStrike" dirty="0">
                          <a:solidFill>
                            <a:schemeClr val="bg1"/>
                          </a:solidFill>
                          <a:effectLst/>
                          <a:latin typeface="+mj-lt"/>
                        </a:rPr>
                        <a:t>Contact Detail (phone number) : XX </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85576118"/>
                  </a:ext>
                </a:extLst>
              </a:tr>
              <a:tr h="595294">
                <a:tc>
                  <a:txBody>
                    <a:bodyPr/>
                    <a:lstStyle/>
                    <a:p>
                      <a:pPr algn="l" fontAlgn="b"/>
                      <a:r>
                        <a:rPr lang="en-IN" sz="1400" b="0" u="none" strike="noStrike" dirty="0">
                          <a:solidFill>
                            <a:schemeClr val="bg1"/>
                          </a:solidFill>
                          <a:effectLst/>
                          <a:latin typeface="+mj-lt"/>
                        </a:rPr>
                        <a:t>Role in Solution Development (please specify) : XX</a:t>
                      </a:r>
                      <a:endParaRPr lang="en-IN" sz="1400" b="0" i="0" u="none" strike="noStrike" dirty="0">
                        <a:solidFill>
                          <a:schemeClr val="bg1"/>
                        </a:solidFill>
                        <a:effectLst/>
                        <a:latin typeface="+mj-lt"/>
                      </a:endParaRPr>
                    </a:p>
                  </a:txBody>
                  <a:tcPr marL="108000" marR="108000" marT="7620" marB="0" anchor="ctr">
                    <a:lnL w="6350" cap="flat" cmpd="sng" algn="ctr">
                      <a:solidFill>
                        <a:schemeClr val="bg2">
                          <a:lumMod val="75000"/>
                          <a:lumOff val="25000"/>
                        </a:schemeClr>
                      </a:solidFill>
                      <a:prstDash val="solid"/>
                      <a:round/>
                      <a:headEnd type="none" w="med" len="med"/>
                      <a:tailEnd type="none" w="med" len="med"/>
                    </a:lnL>
                    <a:lnR w="6350" cap="flat" cmpd="sng" algn="ctr">
                      <a:solidFill>
                        <a:schemeClr val="bg2">
                          <a:lumMod val="75000"/>
                          <a:lumOff val="25000"/>
                        </a:schemeClr>
                      </a:solidFill>
                      <a:prstDash val="solid"/>
                      <a:round/>
                      <a:headEnd type="none" w="med" len="med"/>
                      <a:tailEnd type="none" w="med" len="med"/>
                    </a:lnR>
                    <a:lnT w="6350" cap="flat" cmpd="sng" algn="ctr">
                      <a:solidFill>
                        <a:schemeClr val="bg2">
                          <a:lumMod val="75000"/>
                          <a:lumOff val="25000"/>
                        </a:schemeClr>
                      </a:solidFill>
                      <a:prstDash val="solid"/>
                      <a:round/>
                      <a:headEnd type="none" w="med" len="med"/>
                      <a:tailEnd type="none" w="med" len="med"/>
                    </a:lnT>
                    <a:lnB w="6350" cap="flat" cmpd="sng" algn="ctr">
                      <a:solidFill>
                        <a:schemeClr val="bg2">
                          <a:lumMod val="75000"/>
                          <a:lumOff val="2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08323308"/>
                  </a:ext>
                </a:extLst>
              </a:tr>
            </a:tbl>
          </a:graphicData>
        </a:graphic>
      </p:graphicFrame>
      <p:sp>
        <p:nvSpPr>
          <p:cNvPr id="32" name="Oval 31">
            <a:extLst>
              <a:ext uri="{FF2B5EF4-FFF2-40B4-BE49-F238E27FC236}">
                <a16:creationId xmlns:a16="http://schemas.microsoft.com/office/drawing/2014/main" id="{BB89785F-C4FF-14B1-A6AC-BF0240F5D7E4}"/>
              </a:ext>
            </a:extLst>
          </p:cNvPr>
          <p:cNvSpPr/>
          <p:nvPr/>
        </p:nvSpPr>
        <p:spPr>
          <a:xfrm>
            <a:off x="9818949" y="2105455"/>
            <a:ext cx="1235039" cy="1197083"/>
          </a:xfrm>
          <a:prstGeom prst="ellipse">
            <a:avLst/>
          </a:prstGeom>
          <a:noFill/>
          <a:ln w="9525">
            <a:solidFill>
              <a:srgbClr val="FFE600"/>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sz="1200" dirty="0">
                <a:solidFill>
                  <a:schemeClr val="bg1"/>
                </a:solidFill>
              </a:rPr>
              <a:t>Team Member 5 pic</a:t>
            </a:r>
          </a:p>
        </p:txBody>
      </p:sp>
      <p:sp>
        <p:nvSpPr>
          <p:cNvPr id="33" name="TextBox 32">
            <a:extLst>
              <a:ext uri="{FF2B5EF4-FFF2-40B4-BE49-F238E27FC236}">
                <a16:creationId xmlns:a16="http://schemas.microsoft.com/office/drawing/2014/main" id="{C13A048D-8FAE-1331-2F28-308A61190C8B}"/>
              </a:ext>
            </a:extLst>
          </p:cNvPr>
          <p:cNvSpPr txBox="1"/>
          <p:nvPr/>
        </p:nvSpPr>
        <p:spPr>
          <a:xfrm>
            <a:off x="1071713" y="1540792"/>
            <a:ext cx="6100232" cy="369332"/>
          </a:xfrm>
          <a:prstGeom prst="rect">
            <a:avLst/>
          </a:prstGeom>
          <a:noFill/>
        </p:spPr>
        <p:txBody>
          <a:bodyPr wrap="square">
            <a:spAutoFit/>
          </a:bodyPr>
          <a:lstStyle/>
          <a:p>
            <a:pPr marL="0" marR="0" lvl="0" indent="0" algn="l" rtl="0">
              <a:spcBef>
                <a:spcPts val="0"/>
              </a:spcBef>
              <a:spcAft>
                <a:spcPts val="0"/>
              </a:spcAft>
              <a:buNone/>
            </a:pPr>
            <a:r>
              <a:rPr lang="en-GB" sz="1800" b="0" u="none" strike="noStrike" cap="none" dirty="0">
                <a:solidFill>
                  <a:srgbClr val="FFE600"/>
                </a:solidFill>
              </a:rPr>
              <a:t>Problem Statement : XX</a:t>
            </a:r>
            <a:endParaRPr lang="en-GB" sz="1800" b="0" u="none" strike="noStrike" cap="none" dirty="0">
              <a:solidFill>
                <a:srgbClr val="FFE600"/>
              </a:solidFill>
              <a:latin typeface="Inter Light"/>
              <a:ea typeface="Inter Light"/>
              <a:cs typeface="Inter Light"/>
              <a:sym typeface="Inter Light"/>
            </a:endParaRPr>
          </a:p>
        </p:txBody>
      </p:sp>
    </p:spTree>
    <p:extLst>
      <p:ext uri="{BB962C8B-B14F-4D97-AF65-F5344CB8AC3E}">
        <p14:creationId xmlns:p14="http://schemas.microsoft.com/office/powerpoint/2010/main" val="2010197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3" name="Title 2">
            <a:extLst>
              <a:ext uri="{FF2B5EF4-FFF2-40B4-BE49-F238E27FC236}">
                <a16:creationId xmlns:a16="http://schemas.microsoft.com/office/drawing/2014/main" id="{31A13660-DDBF-C292-A83B-A059615DABB8}"/>
              </a:ext>
            </a:extLst>
          </p:cNvPr>
          <p:cNvSpPr>
            <a:spLocks noGrp="1"/>
          </p:cNvSpPr>
          <p:nvPr>
            <p:ph type="title"/>
          </p:nvPr>
        </p:nvSpPr>
        <p:spPr>
          <a:xfrm>
            <a:off x="609918" y="294200"/>
            <a:ext cx="11588432" cy="590400"/>
          </a:xfrm>
        </p:spPr>
        <p:txBody>
          <a:bodyPr anchor="ctr"/>
          <a:lstStyle/>
          <a:p>
            <a:r>
              <a:rPr lang="en-IN" dirty="0"/>
              <a:t>Executive Summary (minimum 200 words)</a:t>
            </a:r>
            <a:endParaRPr lang="en-IN" sz="2000" dirty="0"/>
          </a:p>
        </p:txBody>
      </p:sp>
    </p:spTree>
    <p:extLst>
      <p:ext uri="{BB962C8B-B14F-4D97-AF65-F5344CB8AC3E}">
        <p14:creationId xmlns:p14="http://schemas.microsoft.com/office/powerpoint/2010/main" val="5942419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3" name="Title 2">
            <a:extLst>
              <a:ext uri="{FF2B5EF4-FFF2-40B4-BE49-F238E27FC236}">
                <a16:creationId xmlns:a16="http://schemas.microsoft.com/office/drawing/2014/main" id="{31A13660-DDBF-C292-A83B-A059615DABB8}"/>
              </a:ext>
            </a:extLst>
          </p:cNvPr>
          <p:cNvSpPr>
            <a:spLocks noGrp="1"/>
          </p:cNvSpPr>
          <p:nvPr>
            <p:ph type="title"/>
          </p:nvPr>
        </p:nvSpPr>
        <p:spPr>
          <a:xfrm>
            <a:off x="609918" y="294200"/>
            <a:ext cx="11588432" cy="590400"/>
          </a:xfrm>
        </p:spPr>
        <p:txBody>
          <a:bodyPr anchor="ctr"/>
          <a:lstStyle/>
          <a:p>
            <a:r>
              <a:rPr lang="en-IN" dirty="0"/>
              <a:t>Problem statement - Your understanding </a:t>
            </a:r>
            <a:endParaRPr lang="en-IN" sz="2000" dirty="0"/>
          </a:p>
        </p:txBody>
      </p:sp>
      <p:sp>
        <p:nvSpPr>
          <p:cNvPr id="2" name="TextBox 1">
            <a:extLst>
              <a:ext uri="{FF2B5EF4-FFF2-40B4-BE49-F238E27FC236}">
                <a16:creationId xmlns:a16="http://schemas.microsoft.com/office/drawing/2014/main" id="{DC7063C8-A2D4-5181-214D-BB15F60C339A}"/>
              </a:ext>
            </a:extLst>
          </p:cNvPr>
          <p:cNvSpPr txBox="1"/>
          <p:nvPr/>
        </p:nvSpPr>
        <p:spPr>
          <a:xfrm>
            <a:off x="495035" y="1287680"/>
            <a:ext cx="11096889" cy="2656112"/>
          </a:xfrm>
          <a:prstGeom prst="rect">
            <a:avLst/>
          </a:prstGeom>
          <a:noFill/>
        </p:spPr>
        <p:txBody>
          <a:bodyPr wrap="square">
            <a:spAutoFit/>
          </a:bodyPr>
          <a:lstStyle/>
          <a:p>
            <a:pPr marL="0" marR="0" lvl="0" indent="0" defTabSz="914400" rtl="0" eaLnBrk="1" fontAlgn="auto" latinLnBrk="0" hangingPunct="1">
              <a:lnSpc>
                <a:spcPct val="85000"/>
              </a:lnSpc>
              <a:spcBef>
                <a:spcPct val="0"/>
              </a:spcBef>
              <a:spcAft>
                <a:spcPts val="0"/>
              </a:spcAft>
              <a:buClrTx/>
              <a:buSzTx/>
              <a:buFontTx/>
              <a:buNone/>
              <a:tabLst/>
              <a:defRPr/>
            </a:pPr>
            <a:r>
              <a:rPr kumimoji="0" lang="en-IN" sz="2000" b="0" i="0" u="none" strike="noStrike" kern="1200" cap="none" spc="0" normalizeH="0" baseline="0" noProof="0" dirty="0">
                <a:ln>
                  <a:noFill/>
                </a:ln>
                <a:solidFill>
                  <a:schemeClr val="bg1"/>
                </a:solidFill>
                <a:effectLst/>
                <a:uLnTx/>
                <a:uFillTx/>
                <a:latin typeface="+mj-lt"/>
                <a:ea typeface="+mn-ea"/>
                <a:cs typeface="Arial" pitchFamily="34" charset="0"/>
              </a:rPr>
              <a:t>Define the exact problem that you intend to solve and your understanding of the same. Share the below details:</a:t>
            </a:r>
          </a:p>
          <a:p>
            <a:pPr marL="0" marR="0" lvl="0" indent="0" defTabSz="914400" rtl="0" eaLnBrk="1" fontAlgn="auto" latinLnBrk="0" hangingPunct="1">
              <a:lnSpc>
                <a:spcPct val="85000"/>
              </a:lnSpc>
              <a:spcBef>
                <a:spcPct val="0"/>
              </a:spcBef>
              <a:spcAft>
                <a:spcPts val="0"/>
              </a:spcAft>
              <a:buClrTx/>
              <a:buSzTx/>
              <a:buFontTx/>
              <a:buNone/>
              <a:tabLst/>
              <a:defRPr/>
            </a:pPr>
            <a:endParaRPr kumimoji="0" lang="en-IN" sz="2000" b="0" i="0" u="none" strike="noStrike" kern="1200" cap="none" spc="0" normalizeH="0" baseline="0" noProof="0" dirty="0">
              <a:ln>
                <a:noFill/>
              </a:ln>
              <a:solidFill>
                <a:schemeClr val="bg1"/>
              </a:solidFill>
              <a:effectLst/>
              <a:uLnTx/>
              <a:uFillTx/>
              <a:latin typeface="+mj-lt"/>
              <a:ea typeface="+mn-ea"/>
              <a:cs typeface="Arial" pitchFamily="34" charset="0"/>
            </a:endParaRP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2000" b="0" i="0" strike="noStrike" kern="1200" cap="none" spc="0" normalizeH="0" baseline="0" noProof="0" dirty="0">
                <a:ln>
                  <a:noFill/>
                </a:ln>
                <a:solidFill>
                  <a:srgbClr val="FFE600"/>
                </a:solidFill>
                <a:effectLst/>
                <a:uLnTx/>
                <a:uFillTx/>
                <a:latin typeface="+mj-lt"/>
                <a:ea typeface="+mn-ea"/>
                <a:cs typeface="Arial" pitchFamily="34" charset="0"/>
              </a:rPr>
              <a:t>Target Industry: </a:t>
            </a:r>
            <a:r>
              <a:rPr kumimoji="0" lang="en-IN" sz="2000" b="0" i="0" strike="noStrike" kern="1200" cap="none" spc="0" normalizeH="0" baseline="0" noProof="0" dirty="0">
                <a:ln>
                  <a:noFill/>
                </a:ln>
                <a:solidFill>
                  <a:schemeClr val="bg1"/>
                </a:solidFill>
                <a:effectLst/>
                <a:uLnTx/>
                <a:uFillTx/>
                <a:latin typeface="+mj-lt"/>
                <a:ea typeface="+mn-ea"/>
                <a:cs typeface="Arial" pitchFamily="34" charset="0"/>
              </a:rPr>
              <a:t>&lt;&lt;Industry Name&gt;&gt;</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2000" b="0" i="0" strike="noStrike" kern="1200" cap="none" spc="0" normalizeH="0" baseline="0" noProof="0" dirty="0">
                <a:ln>
                  <a:noFill/>
                </a:ln>
                <a:solidFill>
                  <a:srgbClr val="FFE600"/>
                </a:solidFill>
                <a:effectLst/>
                <a:uLnTx/>
                <a:uFillTx/>
                <a:latin typeface="+mj-lt"/>
                <a:ea typeface="+mn-ea"/>
                <a:cs typeface="Arial" pitchFamily="34" charset="0"/>
              </a:rPr>
              <a:t>Industry Type: </a:t>
            </a:r>
            <a:r>
              <a:rPr kumimoji="0" lang="en-IN" sz="2000" b="0" i="0" strike="noStrike" kern="1200" cap="none" spc="0" normalizeH="0" baseline="0" noProof="0" dirty="0">
                <a:ln>
                  <a:noFill/>
                </a:ln>
                <a:solidFill>
                  <a:schemeClr val="bg1"/>
                </a:solidFill>
                <a:effectLst/>
                <a:uLnTx/>
                <a:uFillTx/>
                <a:latin typeface="+mj-lt"/>
                <a:ea typeface="+mn-ea"/>
                <a:cs typeface="Arial" pitchFamily="34" charset="0"/>
              </a:rPr>
              <a:t>&lt;&lt;B2B/B2C&gt;&gt;</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2000" b="0" i="0" strike="noStrike" kern="1200" cap="none" spc="0" normalizeH="0" baseline="0" noProof="0" dirty="0">
                <a:ln>
                  <a:noFill/>
                </a:ln>
                <a:solidFill>
                  <a:srgbClr val="FFE600"/>
                </a:solidFill>
                <a:effectLst/>
                <a:uLnTx/>
                <a:uFillTx/>
                <a:latin typeface="+mj-lt"/>
                <a:ea typeface="+mn-ea"/>
                <a:cs typeface="Arial" pitchFamily="34" charset="0"/>
              </a:rPr>
              <a:t>User Group: </a:t>
            </a:r>
            <a:r>
              <a:rPr kumimoji="0" lang="en-IN" sz="2000" b="0" i="0" strike="noStrike" kern="1200" cap="none" spc="0" normalizeH="0" baseline="0" noProof="0" dirty="0">
                <a:ln>
                  <a:noFill/>
                </a:ln>
                <a:solidFill>
                  <a:schemeClr val="bg1"/>
                </a:solidFill>
                <a:effectLst/>
                <a:uLnTx/>
                <a:uFillTx/>
                <a:latin typeface="+mj-lt"/>
                <a:ea typeface="+mn-ea"/>
                <a:cs typeface="Arial" pitchFamily="34" charset="0"/>
              </a:rPr>
              <a:t>&lt;&lt;User Group Name&gt;&gt;</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2000" b="0" i="0" strike="noStrike" kern="1200" cap="none" spc="0" normalizeH="0" baseline="0" noProof="0" dirty="0">
                <a:ln>
                  <a:noFill/>
                </a:ln>
                <a:solidFill>
                  <a:srgbClr val="FFE600"/>
                </a:solidFill>
                <a:effectLst/>
                <a:uLnTx/>
                <a:uFillTx/>
                <a:latin typeface="+mj-lt"/>
                <a:ea typeface="+mn-ea"/>
                <a:cs typeface="Arial" pitchFamily="34" charset="0"/>
              </a:rPr>
              <a:t>User Department: </a:t>
            </a:r>
            <a:r>
              <a:rPr kumimoji="0" lang="en-IN" sz="2000" b="0" i="0" strike="noStrike" kern="1200" cap="none" spc="0" normalizeH="0" baseline="0" noProof="0" dirty="0">
                <a:ln>
                  <a:noFill/>
                </a:ln>
                <a:solidFill>
                  <a:schemeClr val="bg1"/>
                </a:solidFill>
                <a:effectLst/>
                <a:uLnTx/>
                <a:uFillTx/>
                <a:latin typeface="+mj-lt"/>
                <a:ea typeface="+mn-ea"/>
                <a:cs typeface="Arial" pitchFamily="34" charset="0"/>
              </a:rPr>
              <a:t>&lt;&lt;Department Name&gt;&gt;</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2000" b="0" i="0" strike="noStrike" kern="1200" cap="none" spc="0" normalizeH="0" baseline="0" noProof="0" dirty="0">
                <a:ln>
                  <a:noFill/>
                </a:ln>
                <a:solidFill>
                  <a:srgbClr val="FFE600"/>
                </a:solidFill>
                <a:effectLst/>
                <a:uLnTx/>
                <a:uFillTx/>
                <a:latin typeface="+mj-lt"/>
                <a:ea typeface="+mn-ea"/>
                <a:cs typeface="Arial" pitchFamily="34" charset="0"/>
              </a:rPr>
              <a:t>Solution Scenario: </a:t>
            </a:r>
            <a:r>
              <a:rPr kumimoji="0" lang="en-IN" sz="2000" b="0" i="0" strike="noStrike" kern="1200" cap="none" spc="0" normalizeH="0" baseline="0" noProof="0" dirty="0">
                <a:ln>
                  <a:noFill/>
                </a:ln>
                <a:solidFill>
                  <a:schemeClr val="bg1"/>
                </a:solidFill>
                <a:effectLst/>
                <a:uLnTx/>
                <a:uFillTx/>
                <a:latin typeface="+mj-lt"/>
                <a:ea typeface="+mn-ea"/>
                <a:cs typeface="Arial" pitchFamily="34" charset="0"/>
              </a:rPr>
              <a:t>&lt;&lt;Solution Scenario describing the user flow in the proposed solution&gt;&gt;</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2000" b="0" i="0" strike="noStrike" kern="1200" cap="none" spc="0" normalizeH="0" baseline="0" noProof="0" dirty="0">
                <a:ln>
                  <a:noFill/>
                </a:ln>
                <a:solidFill>
                  <a:srgbClr val="FFE600"/>
                </a:solidFill>
                <a:effectLst/>
                <a:uLnTx/>
                <a:uFillTx/>
                <a:latin typeface="+mj-lt"/>
                <a:ea typeface="+mn-ea"/>
                <a:cs typeface="Arial" pitchFamily="34" charset="0"/>
              </a:rPr>
              <a:t>Proposed Data Flow: </a:t>
            </a:r>
            <a:r>
              <a:rPr kumimoji="0" lang="en-IN" sz="2000" b="0" i="0" strike="noStrike" kern="1200" cap="none" spc="0" normalizeH="0" baseline="0" noProof="0" dirty="0">
                <a:ln>
                  <a:noFill/>
                </a:ln>
                <a:solidFill>
                  <a:schemeClr val="bg1"/>
                </a:solidFill>
                <a:effectLst/>
                <a:uLnTx/>
                <a:uFillTx/>
                <a:latin typeface="+mj-lt"/>
                <a:ea typeface="+mn-ea"/>
                <a:cs typeface="Arial" pitchFamily="34" charset="0"/>
              </a:rPr>
              <a:t>&lt;&lt;Describing how the Data will be captured and flow between events&gt;&gt;</a:t>
            </a:r>
          </a:p>
          <a:p>
            <a:pPr marL="0" marR="0" lvl="0" indent="0" defTabSz="914400" rtl="0" eaLnBrk="1" fontAlgn="auto" latinLnBrk="0" hangingPunct="1">
              <a:lnSpc>
                <a:spcPct val="85000"/>
              </a:lnSpc>
              <a:spcBef>
                <a:spcPct val="0"/>
              </a:spcBef>
              <a:spcAft>
                <a:spcPts val="0"/>
              </a:spcAft>
              <a:buClrTx/>
              <a:buSzTx/>
              <a:buFontTx/>
              <a:buNone/>
              <a:tabLst/>
              <a:defRPr/>
            </a:pPr>
            <a:endParaRPr kumimoji="0" lang="en-IN" sz="1600" b="0" i="0" u="sng" strike="noStrike" kern="1200" cap="none" spc="0" normalizeH="0" baseline="0" noProof="0" dirty="0">
              <a:ln>
                <a:noFill/>
              </a:ln>
              <a:solidFill>
                <a:srgbClr val="FFE600"/>
              </a:solidFill>
              <a:effectLst/>
              <a:uLnTx/>
              <a:uFillTx/>
              <a:latin typeface="+mj-lt"/>
              <a:ea typeface="+mn-ea"/>
              <a:cs typeface="Arial" pitchFamily="34" charset="0"/>
            </a:endParaRPr>
          </a:p>
        </p:txBody>
      </p:sp>
    </p:spTree>
    <p:extLst>
      <p:ext uri="{BB962C8B-B14F-4D97-AF65-F5344CB8AC3E}">
        <p14:creationId xmlns:p14="http://schemas.microsoft.com/office/powerpoint/2010/main" val="3479016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3" name="Title 2">
            <a:extLst>
              <a:ext uri="{FF2B5EF4-FFF2-40B4-BE49-F238E27FC236}">
                <a16:creationId xmlns:a16="http://schemas.microsoft.com/office/drawing/2014/main" id="{31A13660-DDBF-C292-A83B-A059615DABB8}"/>
              </a:ext>
            </a:extLst>
          </p:cNvPr>
          <p:cNvSpPr>
            <a:spLocks noGrp="1"/>
          </p:cNvSpPr>
          <p:nvPr>
            <p:ph type="title"/>
          </p:nvPr>
        </p:nvSpPr>
        <p:spPr>
          <a:xfrm>
            <a:off x="609918" y="294200"/>
            <a:ext cx="11588432" cy="590400"/>
          </a:xfrm>
        </p:spPr>
        <p:txBody>
          <a:bodyPr anchor="ctr"/>
          <a:lstStyle/>
          <a:p>
            <a:r>
              <a:rPr lang="en-IN" dirty="0"/>
              <a:t>Explain, in brief, how you intend to solve the problem at hand. Preferably include the following (Methodology/approach):</a:t>
            </a:r>
          </a:p>
        </p:txBody>
      </p:sp>
      <p:sp>
        <p:nvSpPr>
          <p:cNvPr id="2" name="TextBox 1">
            <a:extLst>
              <a:ext uri="{FF2B5EF4-FFF2-40B4-BE49-F238E27FC236}">
                <a16:creationId xmlns:a16="http://schemas.microsoft.com/office/drawing/2014/main" id="{DC7063C8-A2D4-5181-214D-BB15F60C339A}"/>
              </a:ext>
            </a:extLst>
          </p:cNvPr>
          <p:cNvSpPr txBox="1"/>
          <p:nvPr/>
        </p:nvSpPr>
        <p:spPr>
          <a:xfrm>
            <a:off x="495035" y="1287680"/>
            <a:ext cx="11011165" cy="4696670"/>
          </a:xfrm>
          <a:prstGeom prst="rect">
            <a:avLst/>
          </a:prstGeom>
          <a:noFill/>
        </p:spPr>
        <p:txBody>
          <a:bodyPr wrap="square">
            <a:spAutoFit/>
          </a:bodyPr>
          <a:lstStyle/>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rPr>
              <a:t>Please elaborate on the solution value proposition to the target user group. How will your solution cover the problem areas?</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rgbClr val="FFE600"/>
                </a:solidFill>
                <a:effectLst/>
                <a:uLnTx/>
                <a:uFillTx/>
                <a:latin typeface="+mj-lt"/>
                <a:ea typeface="+mn-ea"/>
                <a:cs typeface="Arial" pitchFamily="34" charset="0"/>
              </a:rPr>
              <a:t>Response: &lt;&lt;&gt;&gt;</a:t>
            </a:r>
          </a:p>
          <a:p>
            <a:pPr marL="0" marR="0" lvl="0" indent="0" defTabSz="914400" rtl="0" eaLnBrk="1" fontAlgn="auto" latinLnBrk="0" hangingPunct="1">
              <a:lnSpc>
                <a:spcPct val="85000"/>
              </a:lnSpc>
              <a:spcBef>
                <a:spcPct val="0"/>
              </a:spcBef>
              <a:spcAft>
                <a:spcPts val="0"/>
              </a:spcAft>
              <a:buClrTx/>
              <a:buSzTx/>
              <a:buFontTx/>
              <a:buNone/>
              <a:tabLst/>
              <a:defRPr/>
            </a:pPr>
            <a:endPar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endParaRP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rPr>
              <a:t>What are the impact metrics that you propose to use to analyse the effect of the solution?</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rgbClr val="FFE600"/>
                </a:solidFill>
                <a:effectLst/>
                <a:uLnTx/>
                <a:uFillTx/>
                <a:latin typeface="+mj-lt"/>
                <a:ea typeface="+mn-ea"/>
                <a:cs typeface="Arial" pitchFamily="34" charset="0"/>
              </a:rPr>
              <a:t>Response: &lt;&lt;&gt;&gt;</a:t>
            </a:r>
          </a:p>
          <a:p>
            <a:pPr marL="0" marR="0" lvl="0" indent="0" defTabSz="914400" rtl="0" eaLnBrk="1" fontAlgn="auto" latinLnBrk="0" hangingPunct="1">
              <a:lnSpc>
                <a:spcPct val="85000"/>
              </a:lnSpc>
              <a:spcBef>
                <a:spcPct val="0"/>
              </a:spcBef>
              <a:spcAft>
                <a:spcPts val="0"/>
              </a:spcAft>
              <a:buClrTx/>
              <a:buSzTx/>
              <a:buFontTx/>
              <a:buNone/>
              <a:tabLst/>
              <a:defRPr/>
            </a:pPr>
            <a:endPar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endParaRP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rPr>
              <a:t>What are the technologies (languages, platforms, APIs, hardware, sponsored tools, technologies stacks, framework etc.) involved?</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rgbClr val="FFE600"/>
                </a:solidFill>
                <a:effectLst/>
                <a:uLnTx/>
                <a:uFillTx/>
                <a:latin typeface="+mj-lt"/>
                <a:ea typeface="+mn-ea"/>
                <a:cs typeface="Arial" pitchFamily="34" charset="0"/>
              </a:rPr>
              <a:t>Response: &lt;&lt;&gt;&gt;</a:t>
            </a:r>
          </a:p>
          <a:p>
            <a:pPr marL="0" marR="0" lvl="0" indent="0" defTabSz="914400" rtl="0" eaLnBrk="1" fontAlgn="auto" latinLnBrk="0" hangingPunct="1">
              <a:lnSpc>
                <a:spcPct val="85000"/>
              </a:lnSpc>
              <a:spcBef>
                <a:spcPct val="0"/>
              </a:spcBef>
              <a:spcAft>
                <a:spcPts val="0"/>
              </a:spcAft>
              <a:buClrTx/>
              <a:buSzTx/>
              <a:buFontTx/>
              <a:buNone/>
              <a:tabLst/>
              <a:defRPr/>
            </a:pPr>
            <a:endPar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endParaRP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rPr>
              <a:t>Please state the assumptions, constraints and solution decision points (Reason behind choosing a technology)</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rgbClr val="FFE600"/>
                </a:solidFill>
                <a:effectLst/>
                <a:uLnTx/>
                <a:uFillTx/>
                <a:latin typeface="+mj-lt"/>
                <a:ea typeface="+mn-ea"/>
                <a:cs typeface="Arial" pitchFamily="34" charset="0"/>
              </a:rPr>
              <a:t>Response: &lt;&lt;&gt;&gt;</a:t>
            </a:r>
          </a:p>
          <a:p>
            <a:pPr marL="0" marR="0" lvl="0" indent="0" defTabSz="914400" rtl="0" eaLnBrk="1" fontAlgn="auto" latinLnBrk="0" hangingPunct="1">
              <a:lnSpc>
                <a:spcPct val="85000"/>
              </a:lnSpc>
              <a:spcBef>
                <a:spcPct val="0"/>
              </a:spcBef>
              <a:spcAft>
                <a:spcPts val="0"/>
              </a:spcAft>
              <a:buClrTx/>
              <a:buSzTx/>
              <a:buFontTx/>
              <a:buNone/>
              <a:tabLst/>
              <a:defRPr/>
            </a:pPr>
            <a:endPar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endParaRP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rPr>
              <a:t>How easily can your solution be implemented and how effective will it be?</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rgbClr val="FFE600"/>
                </a:solidFill>
                <a:effectLst/>
                <a:uLnTx/>
                <a:uFillTx/>
                <a:latin typeface="+mj-lt"/>
                <a:ea typeface="+mn-ea"/>
                <a:cs typeface="Arial" pitchFamily="34" charset="0"/>
              </a:rPr>
              <a:t>Response: &lt;&lt;&gt;&gt;</a:t>
            </a:r>
          </a:p>
          <a:p>
            <a:pPr marL="0" marR="0" lvl="0" indent="0" defTabSz="914400" rtl="0" eaLnBrk="1" fontAlgn="auto" latinLnBrk="0" hangingPunct="1">
              <a:lnSpc>
                <a:spcPct val="85000"/>
              </a:lnSpc>
              <a:spcBef>
                <a:spcPct val="0"/>
              </a:spcBef>
              <a:spcAft>
                <a:spcPts val="0"/>
              </a:spcAft>
              <a:buClrTx/>
              <a:buSzTx/>
              <a:buFontTx/>
              <a:buNone/>
              <a:tabLst/>
              <a:defRPr/>
            </a:pPr>
            <a:endPar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endParaRP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rPr>
              <a:t>How robust / secure / easily scalable and extensible is the solution?</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rgbClr val="FFE600"/>
                </a:solidFill>
                <a:effectLst/>
                <a:uLnTx/>
                <a:uFillTx/>
                <a:latin typeface="+mj-lt"/>
                <a:ea typeface="+mn-ea"/>
                <a:cs typeface="Arial" pitchFamily="34" charset="0"/>
              </a:rPr>
              <a:t>Response: &lt;&lt;&gt;&gt;</a:t>
            </a:r>
          </a:p>
          <a:p>
            <a:pPr marL="0" marR="0" lvl="0" indent="0" defTabSz="914400" rtl="0" eaLnBrk="1" fontAlgn="auto" latinLnBrk="0" hangingPunct="1">
              <a:lnSpc>
                <a:spcPct val="85000"/>
              </a:lnSpc>
              <a:spcBef>
                <a:spcPct val="0"/>
              </a:spcBef>
              <a:spcAft>
                <a:spcPts val="0"/>
              </a:spcAft>
              <a:buClrTx/>
              <a:buSzTx/>
              <a:buFontTx/>
              <a:buNone/>
              <a:tabLst/>
              <a:defRPr/>
            </a:pPr>
            <a:endPar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endParaRP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chemeClr val="bg1"/>
                </a:solidFill>
                <a:effectLst/>
                <a:uLnTx/>
                <a:uFillTx/>
                <a:latin typeface="+mj-lt"/>
                <a:ea typeface="+mn-ea"/>
                <a:cs typeface="Arial" pitchFamily="34" charset="0"/>
              </a:rPr>
              <a:t>What are the solution components that you would like to build and demonstrate; if you progress through next round.</a:t>
            </a:r>
          </a:p>
          <a:p>
            <a:pPr marL="0" marR="0" lvl="0" indent="0" defTabSz="914400" rtl="0" eaLnBrk="1" fontAlgn="auto" latinLnBrk="0" hangingPunct="1">
              <a:lnSpc>
                <a:spcPct val="85000"/>
              </a:lnSpc>
              <a:spcBef>
                <a:spcPct val="0"/>
              </a:spcBef>
              <a:spcAft>
                <a:spcPts val="0"/>
              </a:spcAft>
              <a:buClrTx/>
              <a:buSzTx/>
              <a:buFontTx/>
              <a:buNone/>
              <a:tabLst/>
              <a:defRPr/>
            </a:pPr>
            <a:r>
              <a:rPr kumimoji="0" lang="en-IN" sz="1600" b="0" i="0" u="none" strike="noStrike" kern="1200" cap="none" spc="0" normalizeH="0" baseline="0" noProof="0" dirty="0">
                <a:ln>
                  <a:noFill/>
                </a:ln>
                <a:solidFill>
                  <a:srgbClr val="FFE600"/>
                </a:solidFill>
                <a:effectLst/>
                <a:uLnTx/>
                <a:uFillTx/>
                <a:latin typeface="+mj-lt"/>
                <a:ea typeface="+mn-ea"/>
                <a:cs typeface="Arial" pitchFamily="34" charset="0"/>
              </a:rPr>
              <a:t>Response: &lt;&lt;&gt;&gt;</a:t>
            </a:r>
          </a:p>
        </p:txBody>
      </p:sp>
    </p:spTree>
    <p:extLst>
      <p:ext uri="{BB962C8B-B14F-4D97-AF65-F5344CB8AC3E}">
        <p14:creationId xmlns:p14="http://schemas.microsoft.com/office/powerpoint/2010/main" val="32736513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3" name="Title 2">
            <a:extLst>
              <a:ext uri="{FF2B5EF4-FFF2-40B4-BE49-F238E27FC236}">
                <a16:creationId xmlns:a16="http://schemas.microsoft.com/office/drawing/2014/main" id="{31A13660-DDBF-C292-A83B-A059615DABB8}"/>
              </a:ext>
            </a:extLst>
          </p:cNvPr>
          <p:cNvSpPr>
            <a:spLocks noGrp="1"/>
          </p:cNvSpPr>
          <p:nvPr>
            <p:ph type="title"/>
          </p:nvPr>
        </p:nvSpPr>
        <p:spPr>
          <a:xfrm>
            <a:off x="609918" y="294200"/>
            <a:ext cx="11588432" cy="590400"/>
          </a:xfrm>
        </p:spPr>
        <p:txBody>
          <a:bodyPr anchor="ctr"/>
          <a:lstStyle/>
          <a:p>
            <a:r>
              <a:rPr lang="en-IN" dirty="0"/>
              <a:t>Attach and submit the below as separate files</a:t>
            </a:r>
          </a:p>
        </p:txBody>
      </p:sp>
      <p:sp>
        <p:nvSpPr>
          <p:cNvPr id="5" name="TextBox 4">
            <a:extLst>
              <a:ext uri="{FF2B5EF4-FFF2-40B4-BE49-F238E27FC236}">
                <a16:creationId xmlns:a16="http://schemas.microsoft.com/office/drawing/2014/main" id="{490CF665-449F-B090-B0B8-A291C1D711F1}"/>
              </a:ext>
            </a:extLst>
          </p:cNvPr>
          <p:cNvSpPr txBox="1"/>
          <p:nvPr/>
        </p:nvSpPr>
        <p:spPr>
          <a:xfrm>
            <a:off x="503465" y="1300723"/>
            <a:ext cx="9598478" cy="3139321"/>
          </a:xfrm>
          <a:prstGeom prst="rect">
            <a:avLst/>
          </a:prstGeom>
          <a:noFill/>
        </p:spPr>
        <p:txBody>
          <a:bodyPr wrap="square">
            <a:spAutoFit/>
          </a:bodyPr>
          <a:lstStyle/>
          <a:p>
            <a:pPr marL="342900" lvl="0" indent="-342900">
              <a:buClr>
                <a:schemeClr val="bg1"/>
              </a:buClr>
              <a:buFont typeface="Arial" panose="020B0604020202020204" pitchFamily="34" charset="0"/>
              <a:buChar char="►"/>
              <a:tabLst>
                <a:tab pos="457200" algn="l"/>
              </a:tabLst>
            </a:pPr>
            <a:r>
              <a:rPr lang="en-IN" sz="1800" kern="1200" dirty="0">
                <a:solidFill>
                  <a:schemeClr val="bg1"/>
                </a:solidFill>
                <a:latin typeface="+mj-lt"/>
                <a:ea typeface="+mn-ea"/>
                <a:cs typeface="Arial" pitchFamily="34" charset="0"/>
              </a:rPr>
              <a:t>Architecture diagram </a:t>
            </a:r>
            <a:r>
              <a:rPr lang="en-IN" sz="1800" kern="1200" dirty="0">
                <a:solidFill>
                  <a:schemeClr val="accent5">
                    <a:lumMod val="60000"/>
                    <a:lumOff val="40000"/>
                  </a:schemeClr>
                </a:solidFill>
                <a:latin typeface="+mj-lt"/>
                <a:ea typeface="+mn-ea"/>
                <a:cs typeface="Arial" pitchFamily="34" charset="0"/>
              </a:rPr>
              <a:t>(mandatory)</a:t>
            </a:r>
          </a:p>
          <a:p>
            <a:pPr marL="342900" lvl="0" indent="-342900">
              <a:buClr>
                <a:schemeClr val="bg1"/>
              </a:buClr>
              <a:buFont typeface="Arial" panose="020B0604020202020204" pitchFamily="34" charset="0"/>
              <a:buChar char="►"/>
              <a:tabLst>
                <a:tab pos="457200" algn="l"/>
              </a:tabLst>
            </a:pPr>
            <a:endParaRPr lang="en-IN" sz="1800" kern="1200" dirty="0">
              <a:solidFill>
                <a:schemeClr val="bg1"/>
              </a:solidFill>
              <a:latin typeface="+mj-lt"/>
              <a:ea typeface="+mn-ea"/>
              <a:cs typeface="Arial" pitchFamily="34" charset="0"/>
            </a:endParaRPr>
          </a:p>
          <a:p>
            <a:pPr marL="342900" lvl="0" indent="-342900">
              <a:buClr>
                <a:schemeClr val="bg1"/>
              </a:buClr>
              <a:buFont typeface="Arial" panose="020B0604020202020204" pitchFamily="34" charset="0"/>
              <a:buChar char="►"/>
              <a:tabLst>
                <a:tab pos="457200" algn="l"/>
              </a:tabLst>
            </a:pPr>
            <a:r>
              <a:rPr lang="en-IN" sz="1800" kern="1200" dirty="0">
                <a:solidFill>
                  <a:schemeClr val="bg1"/>
                </a:solidFill>
                <a:latin typeface="+mj-lt"/>
                <a:ea typeface="+mn-ea"/>
                <a:cs typeface="Arial" pitchFamily="34" charset="0"/>
              </a:rPr>
              <a:t>Flow chart </a:t>
            </a:r>
            <a:r>
              <a:rPr lang="en-IN" sz="1800" kern="1200" dirty="0">
                <a:solidFill>
                  <a:schemeClr val="accent5">
                    <a:lumMod val="60000"/>
                    <a:lumOff val="40000"/>
                  </a:schemeClr>
                </a:solidFill>
                <a:latin typeface="+mj-lt"/>
                <a:ea typeface="+mn-ea"/>
                <a:cs typeface="Arial" pitchFamily="34" charset="0"/>
              </a:rPr>
              <a:t>(mandatory)</a:t>
            </a:r>
          </a:p>
          <a:p>
            <a:pPr marL="342900" lvl="0" indent="-342900">
              <a:buClr>
                <a:schemeClr val="bg1"/>
              </a:buClr>
              <a:buFont typeface="Arial" panose="020B0604020202020204" pitchFamily="34" charset="0"/>
              <a:buChar char="►"/>
              <a:tabLst>
                <a:tab pos="457200" algn="l"/>
              </a:tabLst>
            </a:pPr>
            <a:endParaRPr lang="en-IN" sz="1800" kern="1200" dirty="0">
              <a:solidFill>
                <a:schemeClr val="bg1"/>
              </a:solidFill>
              <a:latin typeface="+mj-lt"/>
              <a:ea typeface="+mn-ea"/>
              <a:cs typeface="Arial" pitchFamily="34" charset="0"/>
            </a:endParaRPr>
          </a:p>
          <a:p>
            <a:pPr marL="342900" lvl="0" indent="-342900">
              <a:buClr>
                <a:schemeClr val="bg1"/>
              </a:buClr>
              <a:buFont typeface="Arial" panose="020B0604020202020204" pitchFamily="34" charset="0"/>
              <a:buChar char="►"/>
              <a:tabLst>
                <a:tab pos="457200" algn="l"/>
              </a:tabLst>
            </a:pPr>
            <a:r>
              <a:rPr lang="en-IN" sz="1800" kern="1200" dirty="0">
                <a:solidFill>
                  <a:schemeClr val="bg1"/>
                </a:solidFill>
                <a:latin typeface="+mj-lt"/>
                <a:ea typeface="+mn-ea"/>
                <a:cs typeface="Arial" pitchFamily="34" charset="0"/>
              </a:rPr>
              <a:t>Wireframes </a:t>
            </a:r>
            <a:r>
              <a:rPr lang="en-IN" sz="1800" kern="1200" dirty="0">
                <a:solidFill>
                  <a:schemeClr val="accent5">
                    <a:lumMod val="60000"/>
                    <a:lumOff val="40000"/>
                  </a:schemeClr>
                </a:solidFill>
                <a:latin typeface="+mj-lt"/>
                <a:ea typeface="+mn-ea"/>
                <a:cs typeface="Arial" pitchFamily="34" charset="0"/>
              </a:rPr>
              <a:t>(mandatory)</a:t>
            </a:r>
          </a:p>
          <a:p>
            <a:pPr marL="342900" lvl="0" indent="-342900">
              <a:buClr>
                <a:schemeClr val="bg1"/>
              </a:buClr>
              <a:buFont typeface="Arial" panose="020B0604020202020204" pitchFamily="34" charset="0"/>
              <a:buChar char="►"/>
              <a:tabLst>
                <a:tab pos="457200" algn="l"/>
              </a:tabLst>
            </a:pPr>
            <a:endParaRPr lang="en-IN" sz="1800" kern="1200" dirty="0">
              <a:solidFill>
                <a:schemeClr val="bg1"/>
              </a:solidFill>
              <a:latin typeface="+mj-lt"/>
              <a:ea typeface="+mn-ea"/>
              <a:cs typeface="Arial" pitchFamily="34" charset="0"/>
            </a:endParaRPr>
          </a:p>
          <a:p>
            <a:pPr marL="342900" lvl="0" indent="-342900">
              <a:buClr>
                <a:schemeClr val="bg1"/>
              </a:buClr>
              <a:buFont typeface="Arial" panose="020B0604020202020204" pitchFamily="34" charset="0"/>
              <a:buChar char="►"/>
              <a:tabLst>
                <a:tab pos="457200" algn="l"/>
              </a:tabLst>
            </a:pPr>
            <a:r>
              <a:rPr lang="en-IN" sz="1800" kern="1200" dirty="0">
                <a:solidFill>
                  <a:schemeClr val="bg1"/>
                </a:solidFill>
                <a:latin typeface="+mj-lt"/>
                <a:ea typeface="+mn-ea"/>
                <a:cs typeface="Arial" pitchFamily="34" charset="0"/>
              </a:rPr>
              <a:t>Graphical representation (bar graph, histogram, pie charts, heat maps) </a:t>
            </a:r>
            <a:r>
              <a:rPr lang="en-IN" sz="1800" kern="1200" dirty="0">
                <a:solidFill>
                  <a:srgbClr val="FFE600"/>
                </a:solidFill>
                <a:latin typeface="+mj-lt"/>
                <a:ea typeface="+mn-ea"/>
                <a:cs typeface="Arial" pitchFamily="34" charset="0"/>
              </a:rPr>
              <a:t>(optional)</a:t>
            </a:r>
          </a:p>
          <a:p>
            <a:pPr marL="342900" lvl="0" indent="-342900">
              <a:buClr>
                <a:schemeClr val="bg1"/>
              </a:buClr>
              <a:buFont typeface="Arial" panose="020B0604020202020204" pitchFamily="34" charset="0"/>
              <a:buChar char="►"/>
              <a:tabLst>
                <a:tab pos="457200" algn="l"/>
              </a:tabLst>
            </a:pPr>
            <a:endParaRPr lang="en-IN" sz="1800" kern="1200" dirty="0">
              <a:solidFill>
                <a:schemeClr val="bg1"/>
              </a:solidFill>
              <a:latin typeface="+mj-lt"/>
              <a:ea typeface="+mn-ea"/>
              <a:cs typeface="Arial" pitchFamily="34" charset="0"/>
            </a:endParaRPr>
          </a:p>
          <a:p>
            <a:pPr marL="342900" lvl="0" indent="-342900">
              <a:buClr>
                <a:schemeClr val="bg1"/>
              </a:buClr>
              <a:buFont typeface="Arial" panose="020B0604020202020204" pitchFamily="34" charset="0"/>
              <a:buChar char="►"/>
              <a:tabLst>
                <a:tab pos="457200" algn="l"/>
              </a:tabLst>
            </a:pPr>
            <a:r>
              <a:rPr lang="en-IN" sz="1800" kern="1200" dirty="0">
                <a:solidFill>
                  <a:schemeClr val="bg1"/>
                </a:solidFill>
                <a:latin typeface="+mj-lt"/>
                <a:ea typeface="+mn-ea"/>
                <a:cs typeface="Arial" pitchFamily="34" charset="0"/>
              </a:rPr>
              <a:t>Analysis, visualization </a:t>
            </a:r>
            <a:r>
              <a:rPr lang="en-IN" sz="1800" kern="1200" dirty="0">
                <a:solidFill>
                  <a:srgbClr val="FFE600"/>
                </a:solidFill>
                <a:latin typeface="+mj-lt"/>
                <a:ea typeface="+mn-ea"/>
                <a:cs typeface="Arial" pitchFamily="34" charset="0"/>
              </a:rPr>
              <a:t>(optional)</a:t>
            </a:r>
          </a:p>
          <a:p>
            <a:pPr marL="342900" lvl="0" indent="-342900">
              <a:buClr>
                <a:schemeClr val="bg1"/>
              </a:buClr>
              <a:buFont typeface="Arial" panose="020B0604020202020204" pitchFamily="34" charset="0"/>
              <a:buChar char="►"/>
              <a:tabLst>
                <a:tab pos="457200" algn="l"/>
              </a:tabLst>
            </a:pPr>
            <a:endParaRPr lang="en-IN" sz="1800" kern="1200" dirty="0">
              <a:solidFill>
                <a:schemeClr val="bg1"/>
              </a:solidFill>
              <a:latin typeface="+mj-lt"/>
              <a:ea typeface="+mn-ea"/>
              <a:cs typeface="Arial" pitchFamily="34" charset="0"/>
            </a:endParaRPr>
          </a:p>
          <a:p>
            <a:pPr marL="342900" lvl="0" indent="-342900">
              <a:buClr>
                <a:schemeClr val="bg1"/>
              </a:buClr>
              <a:buFont typeface="Arial" panose="020B0604020202020204" pitchFamily="34" charset="0"/>
              <a:buChar char="►"/>
              <a:tabLst>
                <a:tab pos="457200" algn="l"/>
              </a:tabLst>
            </a:pPr>
            <a:r>
              <a:rPr lang="en-IN" sz="1800" kern="1200" dirty="0">
                <a:solidFill>
                  <a:schemeClr val="bg1"/>
                </a:solidFill>
                <a:latin typeface="+mj-lt"/>
                <a:ea typeface="+mn-ea"/>
                <a:cs typeface="Arial" pitchFamily="34" charset="0"/>
              </a:rPr>
              <a:t>Code Repository </a:t>
            </a:r>
            <a:r>
              <a:rPr lang="en-IN" sz="1800" kern="1200" dirty="0">
                <a:solidFill>
                  <a:srgbClr val="FFE600"/>
                </a:solidFill>
                <a:latin typeface="+mj-lt"/>
                <a:ea typeface="+mn-ea"/>
                <a:cs typeface="Arial" pitchFamily="34" charset="0"/>
              </a:rPr>
              <a:t>(optional)</a:t>
            </a:r>
          </a:p>
        </p:txBody>
      </p:sp>
    </p:spTree>
    <p:extLst>
      <p:ext uri="{BB962C8B-B14F-4D97-AF65-F5344CB8AC3E}">
        <p14:creationId xmlns:p14="http://schemas.microsoft.com/office/powerpoint/2010/main" val="39293044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7" name="Rectangle 6">
            <a:extLst>
              <a:ext uri="{FF2B5EF4-FFF2-40B4-BE49-F238E27FC236}">
                <a16:creationId xmlns:a16="http://schemas.microsoft.com/office/drawing/2014/main" id="{7824D649-DA60-B333-0839-AD537EEE41D1}"/>
              </a:ext>
            </a:extLst>
          </p:cNvPr>
          <p:cNvSpPr/>
          <p:nvPr/>
        </p:nvSpPr>
        <p:spPr>
          <a:xfrm>
            <a:off x="2404269" y="2174808"/>
            <a:ext cx="7677150" cy="824841"/>
          </a:xfrm>
          <a:prstGeom prst="rect">
            <a:avLst/>
          </a:prstGeom>
        </p:spPr>
        <p:txBody>
          <a:bodyPr wrap="square">
            <a:spAutoFit/>
          </a:bodyPr>
          <a:lstStyle/>
          <a:p>
            <a:pPr algn="ctr">
              <a:lnSpc>
                <a:spcPct val="85000"/>
              </a:lnSpc>
              <a:spcBef>
                <a:spcPct val="0"/>
              </a:spcBef>
              <a:defRPr/>
            </a:pPr>
            <a:r>
              <a:rPr lang="en-IN" sz="2800" dirty="0">
                <a:solidFill>
                  <a:srgbClr val="FFE600"/>
                </a:solidFill>
                <a:latin typeface="+mj-lt"/>
                <a:cs typeface="Arial" pitchFamily="34" charset="0"/>
              </a:rPr>
              <a:t>[Attach Video, link for demo] or [output/visualizations from the prototype]</a:t>
            </a:r>
          </a:p>
        </p:txBody>
      </p:sp>
      <p:sp>
        <p:nvSpPr>
          <p:cNvPr id="8" name="Title 1">
            <a:extLst>
              <a:ext uri="{FF2B5EF4-FFF2-40B4-BE49-F238E27FC236}">
                <a16:creationId xmlns:a16="http://schemas.microsoft.com/office/drawing/2014/main" id="{7489369F-F742-910F-DBD1-9ABDD1FD7882}"/>
              </a:ext>
            </a:extLst>
          </p:cNvPr>
          <p:cNvSpPr txBox="1">
            <a:spLocks/>
          </p:cNvSpPr>
          <p:nvPr/>
        </p:nvSpPr>
        <p:spPr>
          <a:xfrm>
            <a:off x="1882511" y="3429000"/>
            <a:ext cx="8720667" cy="590400"/>
          </a:xfrm>
          <a:prstGeom prst="rect">
            <a:avLst/>
          </a:prstGeom>
        </p:spPr>
        <p:txBody>
          <a:bodyPr/>
          <a:lstStyle>
            <a:lvl1pPr algn="l" defTabSz="914400" rtl="0" eaLnBrk="1" latinLnBrk="0" hangingPunct="1">
              <a:lnSpc>
                <a:spcPct val="85000"/>
              </a:lnSpc>
              <a:spcBef>
                <a:spcPct val="0"/>
              </a:spcBef>
              <a:buNone/>
              <a:defRPr sz="2400" b="0" kern="1200">
                <a:solidFill>
                  <a:schemeClr val="bg1"/>
                </a:solidFill>
                <a:latin typeface="EYInterstate Light" panose="02000506000000020004" pitchFamily="2" charset="0"/>
                <a:ea typeface="+mj-ea"/>
                <a:cs typeface="Arial" pitchFamily="34" charset="0"/>
              </a:defRPr>
            </a:lvl1pPr>
          </a:lstStyle>
          <a:p>
            <a:pPr marL="0" marR="0" lvl="0" indent="0" algn="ctr" defTabSz="914400" rtl="0" eaLnBrk="1" fontAlgn="auto" latinLnBrk="0" hangingPunct="1">
              <a:lnSpc>
                <a:spcPct val="85000"/>
              </a:lnSpc>
              <a:spcBef>
                <a:spcPct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EYInterstate Light" panose="02000506000000020004" pitchFamily="2" charset="0"/>
                <a:ea typeface="+mj-ea"/>
                <a:cs typeface="Arial" pitchFamily="34" charset="0"/>
              </a:rPr>
              <a:t>Working prototype/output – please add Screenshot or video clip of your prototype here</a:t>
            </a:r>
          </a:p>
        </p:txBody>
      </p:sp>
    </p:spTree>
    <p:extLst>
      <p:ext uri="{BB962C8B-B14F-4D97-AF65-F5344CB8AC3E}">
        <p14:creationId xmlns:p14="http://schemas.microsoft.com/office/powerpoint/2010/main" val="402955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C62BB-5153-13FD-3C30-D8EA19A9441E}"/>
              </a:ext>
            </a:extLst>
          </p:cNvPr>
          <p:cNvSpPr txBox="1">
            <a:spLocks/>
          </p:cNvSpPr>
          <p:nvPr/>
        </p:nvSpPr>
        <p:spPr>
          <a:xfrm>
            <a:off x="899613" y="2040488"/>
            <a:ext cx="4387090" cy="723733"/>
          </a:xfrm>
          <a:prstGeom prst="rect">
            <a:avLst/>
          </a:prstGeom>
        </p:spPr>
        <p:txBody>
          <a:bodyPr vert="horz" lIns="0" tIns="0" rIns="0" bIns="0" rtlCol="0" anchor="t" anchorCtr="0">
            <a:noAutofit/>
          </a:bodyPr>
          <a:lstStyle>
            <a:lvl1pPr algn="l" defTabSz="913486" rtl="0" eaLnBrk="1" latinLnBrk="0" hangingPunct="1">
              <a:lnSpc>
                <a:spcPct val="85000"/>
              </a:lnSpc>
              <a:spcBef>
                <a:spcPct val="0"/>
              </a:spcBef>
              <a:buNone/>
              <a:defRPr sz="2998" b="0" kern="1200">
                <a:solidFill>
                  <a:srgbClr val="404040"/>
                </a:solidFill>
                <a:latin typeface="EYInterstate Light" panose="02000506000000020004" pitchFamily="2" charset="0"/>
                <a:ea typeface="+mj-ea"/>
                <a:cs typeface="Arial" pitchFamily="34" charset="0"/>
              </a:defRPr>
            </a:lvl1pPr>
          </a:lstStyle>
          <a:p>
            <a:r>
              <a:rPr lang="en-GB" sz="3600" b="1" dirty="0">
                <a:solidFill>
                  <a:schemeClr val="tx1"/>
                </a:solidFill>
                <a:latin typeface="EYInterstate" panose="02000503020000020004" pitchFamily="2" charset="0"/>
              </a:rPr>
              <a:t>EY </a:t>
            </a:r>
            <a:r>
              <a:rPr lang="en-GB" sz="3600" b="1" dirty="0" err="1">
                <a:solidFill>
                  <a:schemeClr val="tx1"/>
                </a:solidFill>
                <a:latin typeface="EYInterstate" panose="02000503020000020004" pitchFamily="2" charset="0"/>
              </a:rPr>
              <a:t>Techathon</a:t>
            </a:r>
            <a:r>
              <a:rPr lang="en-GB" sz="3600" b="1" dirty="0">
                <a:solidFill>
                  <a:schemeClr val="tx1"/>
                </a:solidFill>
                <a:latin typeface="EYInterstate" panose="02000503020000020004" pitchFamily="2" charset="0"/>
              </a:rPr>
              <a:t> 5.0</a:t>
            </a:r>
          </a:p>
          <a:p>
            <a:r>
              <a:rPr lang="en-GB" sz="2000" i="1" dirty="0">
                <a:solidFill>
                  <a:schemeClr val="tx1"/>
                </a:solidFill>
              </a:rPr>
              <a:t>Overview and journey so far..</a:t>
            </a:r>
          </a:p>
          <a:p>
            <a:endParaRPr lang="en-GB" sz="3200" dirty="0">
              <a:solidFill>
                <a:schemeClr val="tx1"/>
              </a:solidFill>
            </a:endParaRPr>
          </a:p>
        </p:txBody>
      </p:sp>
    </p:spTree>
    <p:extLst>
      <p:ext uri="{BB962C8B-B14F-4D97-AF65-F5344CB8AC3E}">
        <p14:creationId xmlns:p14="http://schemas.microsoft.com/office/powerpoint/2010/main" val="3739176024"/>
      </p:ext>
    </p:extLst>
  </p:cSld>
  <p:clrMapOvr>
    <a:masterClrMapping/>
  </p:clrMapOvr>
</p:sld>
</file>

<file path=ppt/theme/theme1.xml><?xml version="1.0" encoding="utf-8"?>
<a:theme xmlns:a="http://schemas.openxmlformats.org/drawingml/2006/main" name="EY dark background">
  <a:themeElements>
    <a:clrScheme name="EY Color">
      <a:dk1>
        <a:srgbClr val="2E2E38"/>
      </a:dk1>
      <a:lt1>
        <a:srgbClr val="FFFFFF"/>
      </a:lt1>
      <a:dk2>
        <a:srgbClr val="FFE600"/>
      </a:dk2>
      <a:lt2>
        <a:srgbClr val="000000"/>
      </a:lt2>
      <a:accent1>
        <a:srgbClr val="2DB757"/>
      </a:accent1>
      <a:accent2>
        <a:srgbClr val="27ACAA"/>
      </a:accent2>
      <a:accent3>
        <a:srgbClr val="188CE5"/>
      </a:accent3>
      <a:accent4>
        <a:srgbClr val="3D108A"/>
      </a:accent4>
      <a:accent5>
        <a:srgbClr val="FF4136"/>
      </a:accent5>
      <a:accent6>
        <a:srgbClr val="FF6D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TotalTime>
  <Words>2165</Words>
  <Application>Microsoft Office PowerPoint</Application>
  <PresentationFormat>Custom</PresentationFormat>
  <Paragraphs>186</Paragraphs>
  <Slides>23</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Calibri</vt:lpstr>
      <vt:lpstr>EYInterstate</vt:lpstr>
      <vt:lpstr>EYInterstate Light</vt:lpstr>
      <vt:lpstr>Georgia</vt:lpstr>
      <vt:lpstr>Inter</vt:lpstr>
      <vt:lpstr>Inter Light</vt:lpstr>
      <vt:lpstr>Times New Roman</vt:lpstr>
      <vt:lpstr>EY dark background</vt:lpstr>
      <vt:lpstr>EY Techathon 5.0 Detailed Submission</vt:lpstr>
      <vt:lpstr>Congratulations on making to the next round. As we move towards the next stage, we would like you to note a few key points</vt:lpstr>
      <vt:lpstr>Tell us about yourself | Highlight a technical skill or skills each member brings to the team</vt:lpstr>
      <vt:lpstr>Executive Summary (minimum 200 words)</vt:lpstr>
      <vt:lpstr>Problem statement - Your understanding </vt:lpstr>
      <vt:lpstr>Explain, in brief, how you intend to solve the problem at hand. Preferably include the following (Methodology/approach):</vt:lpstr>
      <vt:lpstr>Attach and submit the below as separate files</vt:lpstr>
      <vt:lpstr>PowerPoint Presentation</vt:lpstr>
      <vt:lpstr>PowerPoint Presentation</vt:lpstr>
      <vt:lpstr>EY Techathon</vt:lpstr>
      <vt:lpstr>PowerPoint Presentation</vt:lpstr>
      <vt:lpstr>PowerPoint Presentation</vt:lpstr>
      <vt:lpstr>Education - AI for skill development in youth</vt:lpstr>
      <vt:lpstr>PowerPoint Presentation</vt:lpstr>
      <vt:lpstr>Healthcare - Empowering traveling doctors with AI</vt:lpstr>
      <vt:lpstr>PowerPoint Presentation</vt:lpstr>
      <vt:lpstr>BPO/BPM - AI for workflow and efficiency enhancement in Indian BPOs</vt:lpstr>
      <vt:lpstr>PowerPoint Presentation</vt:lpstr>
      <vt:lpstr>Financial inclusion  - AI powered financial advisor for rural India/or those new to financial literacy</vt:lpstr>
      <vt:lpstr>PowerPoint Presentation</vt:lpstr>
      <vt:lpstr>Citizen services - Streamlining public service delivery with AI</vt:lpstr>
      <vt:lpstr>Process Guidelines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Namrata N Sahane</dc:creator>
  <cp:lastModifiedBy>Namrata N Sahane</cp:lastModifiedBy>
  <cp:revision>1</cp:revision>
  <dcterms:created xsi:type="dcterms:W3CDTF">2016-03-16T05:57:48Z</dcterms:created>
  <dcterms:modified xsi:type="dcterms:W3CDTF">2024-12-24T11:05:24Z</dcterms:modified>
</cp:coreProperties>
</file>